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49" r:id="rId3"/>
    <p:sldMasterId id="2147483650" r:id="rId4"/>
    <p:sldMasterId id="2147483651" r:id="rId5"/>
  </p:sldMasterIdLst>
  <p:notesMasterIdLst>
    <p:notesMasterId r:id="rId26"/>
  </p:notesMasterIdLst>
  <p:sldIdLst>
    <p:sldId id="257" r:id="rId6"/>
    <p:sldId id="262" r:id="rId7"/>
    <p:sldId id="263" r:id="rId8"/>
    <p:sldId id="264" r:id="rId9"/>
    <p:sldId id="260" r:id="rId10"/>
    <p:sldId id="259" r:id="rId11"/>
    <p:sldId id="267" r:id="rId12"/>
    <p:sldId id="265" r:id="rId13"/>
    <p:sldId id="266" r:id="rId14"/>
    <p:sldId id="268" r:id="rId15"/>
    <p:sldId id="269" r:id="rId16"/>
    <p:sldId id="270" r:id="rId17"/>
    <p:sldId id="271" r:id="rId18"/>
    <p:sldId id="272" r:id="rId19"/>
    <p:sldId id="273" r:id="rId20"/>
    <p:sldId id="274" r:id="rId21"/>
    <p:sldId id="276" r:id="rId22"/>
    <p:sldId id="275" r:id="rId23"/>
    <p:sldId id="277" r:id="rId24"/>
    <p:sldId id="278" r:id="rId25"/>
  </p:sldIdLst>
  <p:sldSz cx="9144000" cy="6858000" type="screen4x3"/>
  <p:notesSz cx="6858000" cy="9144000"/>
  <p:defaultTextStyle>
    <a:defPPr>
      <a:defRPr lang="en-MY"/>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6600"/>
    <a:srgbClr val="FFFF00"/>
    <a:srgbClr val="FFCC00"/>
    <a:srgbClr val="FFD13F"/>
    <a:srgbClr val="0066FF"/>
    <a:srgbClr val="F6F60A"/>
    <a:srgbClr val="FF0000"/>
    <a:srgbClr val="00CC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30" autoAdjust="0"/>
  </p:normalViewPr>
  <p:slideViewPr>
    <p:cSldViewPr>
      <p:cViewPr>
        <p:scale>
          <a:sx n="80" d="100"/>
          <a:sy n="80" d="100"/>
        </p:scale>
        <p:origin x="-216" y="21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98F70E-B1BC-46E9-881A-0D627C6CD123}" type="doc">
      <dgm:prSet loTypeId="urn:microsoft.com/office/officeart/2005/8/layout/radial6" loCatId="cycle" qsTypeId="urn:microsoft.com/office/officeart/2005/8/quickstyle/3d1" qsCatId="3D" csTypeId="urn:microsoft.com/office/officeart/2005/8/colors/colorful1#1" csCatId="colorful" phldr="1"/>
      <dgm:spPr/>
      <dgm:t>
        <a:bodyPr/>
        <a:lstStyle/>
        <a:p>
          <a:endParaRPr lang="en-US"/>
        </a:p>
      </dgm:t>
    </dgm:pt>
    <dgm:pt modelId="{9E93EF7B-0A88-44F0-A865-11953CF20CF6}">
      <dgm:prSet phldrT="[Text]" custT="1"/>
      <dgm:spPr>
        <a:xfrm>
          <a:off x="2886335" y="2238635"/>
          <a:ext cx="2380729" cy="2380729"/>
        </a:xfrm>
        <a:prstGeom prst="ellipse">
          <a:avLst/>
        </a:prstGeom>
        <a:solidFill>
          <a:srgbClr val="009999"/>
        </a:solidFill>
      </dgm:spPr>
      <dgm:t>
        <a:bodyPr/>
        <a:lstStyle/>
        <a:p>
          <a:r>
            <a:rPr lang="en-US" sz="1400" b="1" dirty="0" smtClean="0">
              <a:effectLst>
                <a:outerShdw blurRad="38100" dist="38100" dir="2700000" algn="tl">
                  <a:srgbClr val="000000">
                    <a:alpha val="43137"/>
                  </a:srgbClr>
                </a:outerShdw>
              </a:effectLst>
              <a:latin typeface="Arial" pitchFamily="34" charset="0"/>
              <a:ea typeface="Tahoma" pitchFamily="34" charset="0"/>
              <a:cs typeface="Arial" pitchFamily="34" charset="0"/>
            </a:rPr>
            <a:t>VOCATIONAL OBJECTIVE</a:t>
          </a:r>
          <a:endParaRPr lang="en-US" sz="1400" b="1" dirty="0">
            <a:effectLst>
              <a:outerShdw blurRad="38100" dist="38100" dir="2700000" algn="tl">
                <a:srgbClr val="000000">
                  <a:alpha val="43137"/>
                </a:srgbClr>
              </a:outerShdw>
            </a:effectLst>
            <a:latin typeface="Arial" pitchFamily="34" charset="0"/>
            <a:ea typeface="Tahoma" pitchFamily="34" charset="0"/>
            <a:cs typeface="Arial" pitchFamily="34" charset="0"/>
          </a:endParaRPr>
        </a:p>
      </dgm:t>
    </dgm:pt>
    <dgm:pt modelId="{3F9B0AEA-2765-4863-AD52-FED5432DE084}" type="parTrans" cxnId="{0307BEBE-9AFA-4F7F-80F3-2B9545FA5346}">
      <dgm:prSet/>
      <dgm:spPr/>
      <dgm:t>
        <a:bodyPr/>
        <a:lstStyle/>
        <a:p>
          <a:endParaRPr lang="en-US"/>
        </a:p>
      </dgm:t>
    </dgm:pt>
    <dgm:pt modelId="{448A025A-F0FD-4793-8EBC-A8551DB2DB51}" type="sibTrans" cxnId="{0307BEBE-9AFA-4F7F-80F3-2B9545FA5346}">
      <dgm:prSet/>
      <dgm:spPr/>
      <dgm:t>
        <a:bodyPr/>
        <a:lstStyle/>
        <a:p>
          <a:endParaRPr lang="en-US"/>
        </a:p>
      </dgm:t>
    </dgm:pt>
    <dgm:pt modelId="{6CE20586-64FE-4A07-8E50-D050F7403109}">
      <dgm:prSet phldrT="[Text]" custT="1"/>
      <dgm:spPr>
        <a:xfrm>
          <a:off x="3243444" y="1452"/>
          <a:ext cx="1666510" cy="1666510"/>
        </a:xfrm>
        <a:prstGeom prst="ellipse">
          <a:avLst/>
        </a:prstGeom>
        <a:solidFill>
          <a:srgbClr val="C00000"/>
        </a:solidFill>
      </dgm:spPr>
      <dgm:t>
        <a:bodyPr/>
        <a:lstStyle/>
        <a:p>
          <a:r>
            <a:rPr lang="en-US" sz="900" b="1" dirty="0" smtClean="0">
              <a:latin typeface="Arial" pitchFamily="34" charset="0"/>
              <a:ea typeface="Tahoma" pitchFamily="34" charset="0"/>
              <a:cs typeface="Arial" pitchFamily="34" charset="0"/>
            </a:rPr>
            <a:t>ASSESSMENT QUESTIONS</a:t>
          </a:r>
          <a:endParaRPr lang="en-US" sz="900" b="1" dirty="0">
            <a:latin typeface="Arial" pitchFamily="34" charset="0"/>
            <a:ea typeface="Tahoma" pitchFamily="34" charset="0"/>
            <a:cs typeface="Arial" pitchFamily="34" charset="0"/>
          </a:endParaRPr>
        </a:p>
      </dgm:t>
    </dgm:pt>
    <dgm:pt modelId="{2869CBF9-F561-4BDF-814F-B549C5DB40F5}" type="parTrans" cxnId="{463DC883-0866-4F1E-999C-70C6AE7AB1B6}">
      <dgm:prSet/>
      <dgm:spPr/>
      <dgm:t>
        <a:bodyPr/>
        <a:lstStyle/>
        <a:p>
          <a:endParaRPr lang="en-US"/>
        </a:p>
      </dgm:t>
    </dgm:pt>
    <dgm:pt modelId="{7B40480F-EBB6-473B-8341-A61BD656260A}" type="sibTrans" cxnId="{463DC883-0866-4F1E-999C-70C6AE7AB1B6}">
      <dgm:prSet/>
      <dgm:spPr>
        <a:xfrm>
          <a:off x="1422413" y="774713"/>
          <a:ext cx="5308573" cy="5308573"/>
        </a:xfrm>
        <a:prstGeom prst="blockArc">
          <a:avLst>
            <a:gd name="adj1" fmla="val 16200000"/>
            <a:gd name="adj2" fmla="val 19800000"/>
            <a:gd name="adj3" fmla="val 4521"/>
          </a:avLst>
        </a:prstGeom>
        <a:solidFill>
          <a:srgbClr val="C00000"/>
        </a:solidFill>
      </dgm:spPr>
      <dgm:t>
        <a:bodyPr/>
        <a:lstStyle/>
        <a:p>
          <a:endParaRPr lang="en-US"/>
        </a:p>
      </dgm:t>
    </dgm:pt>
    <dgm:pt modelId="{09D1D885-08F3-4A67-80D3-D8872E2E3791}">
      <dgm:prSet phldrT="[Text]" custT="1"/>
      <dgm:spPr>
        <a:xfrm>
          <a:off x="5490168" y="1298598"/>
          <a:ext cx="1666510" cy="1666510"/>
        </a:xfrm>
        <a:prstGeom prst="ellipse">
          <a:avLst/>
        </a:prstGeom>
        <a:solidFill>
          <a:srgbClr val="FFC000"/>
        </a:solidFill>
      </dgm:spPr>
      <dgm:t>
        <a:bodyPr/>
        <a:lstStyle/>
        <a:p>
          <a:r>
            <a:rPr lang="en-US" sz="900" b="1" dirty="0" smtClean="0">
              <a:latin typeface="Arial" pitchFamily="34" charset="0"/>
              <a:ea typeface="Tahoma" pitchFamily="34" charset="0"/>
              <a:cs typeface="Arial" pitchFamily="34" charset="0"/>
            </a:rPr>
            <a:t>INTEREST INVENTORIES</a:t>
          </a:r>
          <a:endParaRPr lang="en-US" sz="900" b="1" dirty="0">
            <a:latin typeface="Arial" pitchFamily="34" charset="0"/>
            <a:ea typeface="Tahoma" pitchFamily="34" charset="0"/>
            <a:cs typeface="Arial" pitchFamily="34" charset="0"/>
          </a:endParaRPr>
        </a:p>
      </dgm:t>
    </dgm:pt>
    <dgm:pt modelId="{CEFA631F-D634-407A-B12D-300A0EBD3750}" type="parTrans" cxnId="{00C50E54-BF5B-4637-BF51-978CEE2A8318}">
      <dgm:prSet/>
      <dgm:spPr/>
      <dgm:t>
        <a:bodyPr/>
        <a:lstStyle/>
        <a:p>
          <a:endParaRPr lang="en-US"/>
        </a:p>
      </dgm:t>
    </dgm:pt>
    <dgm:pt modelId="{DBEBCCB0-C623-4271-AB95-DAFBF3E5A103}" type="sibTrans" cxnId="{00C50E54-BF5B-4637-BF51-978CEE2A8318}">
      <dgm:prSet/>
      <dgm:spPr>
        <a:xfrm>
          <a:off x="1422413" y="774713"/>
          <a:ext cx="5308573" cy="5308573"/>
        </a:xfrm>
        <a:prstGeom prst="blockArc">
          <a:avLst>
            <a:gd name="adj1" fmla="val 19800000"/>
            <a:gd name="adj2" fmla="val 1800000"/>
            <a:gd name="adj3" fmla="val 4521"/>
          </a:avLst>
        </a:prstGeom>
        <a:solidFill>
          <a:srgbClr val="FFC000"/>
        </a:solidFill>
      </dgm:spPr>
      <dgm:t>
        <a:bodyPr/>
        <a:lstStyle/>
        <a:p>
          <a:endParaRPr lang="en-US"/>
        </a:p>
      </dgm:t>
    </dgm:pt>
    <dgm:pt modelId="{1D6FD345-C115-4519-9292-D6077F73D15D}">
      <dgm:prSet phldrT="[Text]" custT="1"/>
      <dgm:spPr>
        <a:xfrm>
          <a:off x="5490168" y="3892891"/>
          <a:ext cx="1666510" cy="1666510"/>
        </a:xfrm>
        <a:prstGeom prst="ellipse">
          <a:avLst/>
        </a:prstGeom>
        <a:solidFill>
          <a:srgbClr val="008000"/>
        </a:solidFill>
      </dgm:spPr>
      <dgm:t>
        <a:bodyPr/>
        <a:lstStyle/>
        <a:p>
          <a:r>
            <a:rPr lang="en-US" sz="900" b="1" dirty="0" smtClean="0">
              <a:latin typeface="Arial" pitchFamily="34" charset="0"/>
              <a:ea typeface="Tahoma" pitchFamily="34" charset="0"/>
              <a:cs typeface="Arial" pitchFamily="34" charset="0"/>
            </a:rPr>
            <a:t>COMMUNITY BASED EVALUATIONS</a:t>
          </a:r>
          <a:endParaRPr lang="en-US" sz="900" b="1" dirty="0">
            <a:latin typeface="Arial" pitchFamily="34" charset="0"/>
            <a:ea typeface="Tahoma" pitchFamily="34" charset="0"/>
            <a:cs typeface="Arial" pitchFamily="34" charset="0"/>
          </a:endParaRPr>
        </a:p>
      </dgm:t>
    </dgm:pt>
    <dgm:pt modelId="{82815482-4756-4643-A0C2-A60A0890FED7}" type="parTrans" cxnId="{BBFE1B65-2AF4-4420-82F9-CFB633080F97}">
      <dgm:prSet/>
      <dgm:spPr/>
      <dgm:t>
        <a:bodyPr/>
        <a:lstStyle/>
        <a:p>
          <a:endParaRPr lang="en-US"/>
        </a:p>
      </dgm:t>
    </dgm:pt>
    <dgm:pt modelId="{A61F0201-318A-46D3-BF06-1D2AED17062C}" type="sibTrans" cxnId="{BBFE1B65-2AF4-4420-82F9-CFB633080F97}">
      <dgm:prSet/>
      <dgm:spPr>
        <a:xfrm>
          <a:off x="1422413" y="774713"/>
          <a:ext cx="5308573" cy="5308573"/>
        </a:xfrm>
        <a:prstGeom prst="blockArc">
          <a:avLst>
            <a:gd name="adj1" fmla="val 1800000"/>
            <a:gd name="adj2" fmla="val 5400000"/>
            <a:gd name="adj3" fmla="val 4521"/>
          </a:avLst>
        </a:prstGeom>
        <a:solidFill>
          <a:srgbClr val="008000"/>
        </a:solidFill>
      </dgm:spPr>
      <dgm:t>
        <a:bodyPr/>
        <a:lstStyle/>
        <a:p>
          <a:endParaRPr lang="en-US"/>
        </a:p>
      </dgm:t>
    </dgm:pt>
    <dgm:pt modelId="{501A1687-E12D-4DC5-A6BC-65D0C9061E79}">
      <dgm:prSet phldrT="[Text]" custT="1"/>
      <dgm:spPr>
        <a:xfrm>
          <a:off x="3243444" y="5190037"/>
          <a:ext cx="1666510" cy="1666510"/>
        </a:xfrm>
        <a:prstGeom prst="ellipse">
          <a:avLst/>
        </a:prstGeom>
        <a:solidFill>
          <a:srgbClr val="663300"/>
        </a:solidFill>
      </dgm:spPr>
      <dgm:t>
        <a:bodyPr/>
        <a:lstStyle/>
        <a:p>
          <a:r>
            <a:rPr lang="en-US" sz="900" b="1" dirty="0" smtClean="0">
              <a:latin typeface="Arial" pitchFamily="34" charset="0"/>
              <a:ea typeface="Tahoma" pitchFamily="34" charset="0"/>
              <a:cs typeface="Arial" pitchFamily="34" charset="0"/>
            </a:rPr>
            <a:t>WORK EVALUATIONS</a:t>
          </a:r>
          <a:endParaRPr lang="en-US" sz="900" b="1" dirty="0">
            <a:latin typeface="Arial" pitchFamily="34" charset="0"/>
            <a:ea typeface="Tahoma" pitchFamily="34" charset="0"/>
            <a:cs typeface="Arial" pitchFamily="34" charset="0"/>
          </a:endParaRPr>
        </a:p>
      </dgm:t>
    </dgm:pt>
    <dgm:pt modelId="{ED7F31AC-CA5C-45D2-9407-C7AFDEE8290F}" type="parTrans" cxnId="{03098573-838B-4C76-B973-B1283A7C8386}">
      <dgm:prSet/>
      <dgm:spPr/>
      <dgm:t>
        <a:bodyPr/>
        <a:lstStyle/>
        <a:p>
          <a:endParaRPr lang="en-US"/>
        </a:p>
      </dgm:t>
    </dgm:pt>
    <dgm:pt modelId="{6F1F1BBE-D82D-4427-8A43-4ABCD005523F}" type="sibTrans" cxnId="{03098573-838B-4C76-B973-B1283A7C8386}">
      <dgm:prSet/>
      <dgm:spPr>
        <a:xfrm>
          <a:off x="1422413" y="774713"/>
          <a:ext cx="5308573" cy="5308573"/>
        </a:xfrm>
        <a:prstGeom prst="blockArc">
          <a:avLst>
            <a:gd name="adj1" fmla="val 5400000"/>
            <a:gd name="adj2" fmla="val 9000000"/>
            <a:gd name="adj3" fmla="val 4521"/>
          </a:avLst>
        </a:prstGeom>
        <a:solidFill>
          <a:srgbClr val="663300"/>
        </a:solidFill>
      </dgm:spPr>
      <dgm:t>
        <a:bodyPr/>
        <a:lstStyle/>
        <a:p>
          <a:endParaRPr lang="en-US"/>
        </a:p>
      </dgm:t>
    </dgm:pt>
    <dgm:pt modelId="{AE07F185-7301-458F-8124-496221691DAF}">
      <dgm:prSet phldrT="[Text]" custT="1"/>
      <dgm:spPr>
        <a:xfrm>
          <a:off x="996721" y="3892891"/>
          <a:ext cx="1666510" cy="1666510"/>
        </a:xfrm>
        <a:prstGeom prst="ellipse">
          <a:avLst/>
        </a:prstGeom>
      </dgm:spPr>
      <dgm:t>
        <a:bodyPr/>
        <a:lstStyle/>
        <a:p>
          <a:r>
            <a:rPr lang="en-US" sz="900" b="1" dirty="0" smtClean="0">
              <a:latin typeface="Arial" pitchFamily="34" charset="0"/>
              <a:ea typeface="Tahoma" pitchFamily="34" charset="0"/>
              <a:cs typeface="Arial" pitchFamily="34" charset="0"/>
            </a:rPr>
            <a:t>APTITUDE ACHIEVEMENT TESTING</a:t>
          </a:r>
          <a:endParaRPr lang="en-US" sz="900" b="1" dirty="0">
            <a:latin typeface="Arial" pitchFamily="34" charset="0"/>
            <a:ea typeface="Tahoma" pitchFamily="34" charset="0"/>
            <a:cs typeface="Arial" pitchFamily="34" charset="0"/>
          </a:endParaRPr>
        </a:p>
      </dgm:t>
    </dgm:pt>
    <dgm:pt modelId="{6C393947-7B5C-4F3F-BD84-6C0AD7664DE5}" type="parTrans" cxnId="{F2937A4F-25C6-4FFC-9F05-2493C1FAADC5}">
      <dgm:prSet/>
      <dgm:spPr/>
      <dgm:t>
        <a:bodyPr/>
        <a:lstStyle/>
        <a:p>
          <a:endParaRPr lang="en-US"/>
        </a:p>
      </dgm:t>
    </dgm:pt>
    <dgm:pt modelId="{9CFC39FA-9C49-4F4F-832A-04FBAD74A2B4}" type="sibTrans" cxnId="{F2937A4F-25C6-4FFC-9F05-2493C1FAADC5}">
      <dgm:prSet/>
      <dgm:spPr>
        <a:xfrm>
          <a:off x="1422413" y="774713"/>
          <a:ext cx="5308573" cy="5308573"/>
        </a:xfrm>
        <a:prstGeom prst="blockArc">
          <a:avLst>
            <a:gd name="adj1" fmla="val 9000000"/>
            <a:gd name="adj2" fmla="val 12600000"/>
            <a:gd name="adj3" fmla="val 4521"/>
          </a:avLst>
        </a:prstGeom>
      </dgm:spPr>
      <dgm:t>
        <a:bodyPr/>
        <a:lstStyle/>
        <a:p>
          <a:endParaRPr lang="en-US"/>
        </a:p>
      </dgm:t>
    </dgm:pt>
    <dgm:pt modelId="{72A42900-5D78-4F43-8DE6-1E043ADF026A}">
      <dgm:prSet phldrT="[Text]" custT="1"/>
      <dgm:spPr>
        <a:xfrm>
          <a:off x="996721" y="1298598"/>
          <a:ext cx="1666510" cy="1666510"/>
        </a:xfrm>
        <a:prstGeom prst="ellipse">
          <a:avLst/>
        </a:prstGeom>
        <a:solidFill>
          <a:srgbClr val="0070C0"/>
        </a:solidFill>
      </dgm:spPr>
      <dgm:t>
        <a:bodyPr/>
        <a:lstStyle/>
        <a:p>
          <a:r>
            <a:rPr lang="en-US" sz="800" b="1" dirty="0" smtClean="0">
              <a:latin typeface="Arial" pitchFamily="34" charset="0"/>
              <a:ea typeface="Tahoma" pitchFamily="34" charset="0"/>
              <a:cs typeface="Arial" pitchFamily="34" charset="0"/>
            </a:rPr>
            <a:t>CAREER EXPLORATIONS</a:t>
          </a:r>
          <a:endParaRPr lang="en-US" sz="800" b="1" dirty="0">
            <a:latin typeface="Arial" pitchFamily="34" charset="0"/>
            <a:ea typeface="Tahoma" pitchFamily="34" charset="0"/>
            <a:cs typeface="Arial" pitchFamily="34" charset="0"/>
          </a:endParaRPr>
        </a:p>
      </dgm:t>
    </dgm:pt>
    <dgm:pt modelId="{8E306F75-3327-4D01-98B8-C7DC3044B0AF}" type="parTrans" cxnId="{1039D063-1E25-4662-8FD8-7C36404C3E2A}">
      <dgm:prSet/>
      <dgm:spPr/>
      <dgm:t>
        <a:bodyPr/>
        <a:lstStyle/>
        <a:p>
          <a:endParaRPr lang="en-US"/>
        </a:p>
      </dgm:t>
    </dgm:pt>
    <dgm:pt modelId="{D2C8F087-0EC5-423C-8CF5-97043BCCB5E5}" type="sibTrans" cxnId="{1039D063-1E25-4662-8FD8-7C36404C3E2A}">
      <dgm:prSet/>
      <dgm:spPr>
        <a:xfrm>
          <a:off x="1422413" y="774713"/>
          <a:ext cx="5308573" cy="5308573"/>
        </a:xfrm>
        <a:prstGeom prst="blockArc">
          <a:avLst>
            <a:gd name="adj1" fmla="val 12600000"/>
            <a:gd name="adj2" fmla="val 16200000"/>
            <a:gd name="adj3" fmla="val 4521"/>
          </a:avLst>
        </a:prstGeom>
        <a:solidFill>
          <a:srgbClr val="0070C0"/>
        </a:solidFill>
      </dgm:spPr>
      <dgm:t>
        <a:bodyPr/>
        <a:lstStyle/>
        <a:p>
          <a:endParaRPr lang="en-US"/>
        </a:p>
      </dgm:t>
    </dgm:pt>
    <dgm:pt modelId="{DD312030-7D34-4B88-8644-B29A8674260F}" type="pres">
      <dgm:prSet presAssocID="{BE98F70E-B1BC-46E9-881A-0D627C6CD123}" presName="Name0" presStyleCnt="0">
        <dgm:presLayoutVars>
          <dgm:chMax val="1"/>
          <dgm:dir/>
          <dgm:animLvl val="ctr"/>
          <dgm:resizeHandles val="exact"/>
        </dgm:presLayoutVars>
      </dgm:prSet>
      <dgm:spPr/>
      <dgm:t>
        <a:bodyPr/>
        <a:lstStyle/>
        <a:p>
          <a:endParaRPr lang="en-US"/>
        </a:p>
      </dgm:t>
    </dgm:pt>
    <dgm:pt modelId="{BBC431B3-A06F-4A1A-9738-CCCA082E1701}" type="pres">
      <dgm:prSet presAssocID="{9E93EF7B-0A88-44F0-A865-11953CF20CF6}" presName="centerShape" presStyleLbl="node0" presStyleIdx="0" presStyleCnt="1"/>
      <dgm:spPr/>
      <dgm:t>
        <a:bodyPr/>
        <a:lstStyle/>
        <a:p>
          <a:endParaRPr lang="en-US"/>
        </a:p>
      </dgm:t>
    </dgm:pt>
    <dgm:pt modelId="{945DE4E8-5927-431C-9F62-09A2E17B3558}" type="pres">
      <dgm:prSet presAssocID="{6CE20586-64FE-4A07-8E50-D050F7403109}" presName="node" presStyleLbl="node1" presStyleIdx="0" presStyleCnt="6">
        <dgm:presLayoutVars>
          <dgm:bulletEnabled val="1"/>
        </dgm:presLayoutVars>
      </dgm:prSet>
      <dgm:spPr/>
      <dgm:t>
        <a:bodyPr/>
        <a:lstStyle/>
        <a:p>
          <a:endParaRPr lang="en-US"/>
        </a:p>
      </dgm:t>
    </dgm:pt>
    <dgm:pt modelId="{F648899C-B59C-49FF-ACCA-0A35B8EE6DDD}" type="pres">
      <dgm:prSet presAssocID="{6CE20586-64FE-4A07-8E50-D050F7403109}" presName="dummy" presStyleCnt="0"/>
      <dgm:spPr/>
      <dgm:t>
        <a:bodyPr/>
        <a:lstStyle/>
        <a:p>
          <a:endParaRPr lang="en-US"/>
        </a:p>
      </dgm:t>
    </dgm:pt>
    <dgm:pt modelId="{CE73D555-2579-47F5-AD63-23EE99D30A5B}" type="pres">
      <dgm:prSet presAssocID="{7B40480F-EBB6-473B-8341-A61BD656260A}" presName="sibTrans" presStyleLbl="sibTrans2D1" presStyleIdx="0" presStyleCnt="6"/>
      <dgm:spPr/>
      <dgm:t>
        <a:bodyPr/>
        <a:lstStyle/>
        <a:p>
          <a:endParaRPr lang="en-US"/>
        </a:p>
      </dgm:t>
    </dgm:pt>
    <dgm:pt modelId="{289BAED1-B32D-4D9A-B11A-8A47AE17F8D9}" type="pres">
      <dgm:prSet presAssocID="{09D1D885-08F3-4A67-80D3-D8872E2E3791}" presName="node" presStyleLbl="node1" presStyleIdx="1" presStyleCnt="6">
        <dgm:presLayoutVars>
          <dgm:bulletEnabled val="1"/>
        </dgm:presLayoutVars>
      </dgm:prSet>
      <dgm:spPr/>
      <dgm:t>
        <a:bodyPr/>
        <a:lstStyle/>
        <a:p>
          <a:endParaRPr lang="en-US"/>
        </a:p>
      </dgm:t>
    </dgm:pt>
    <dgm:pt modelId="{5DE64EC6-F9CC-4EB7-A2AD-BF84A744CA68}" type="pres">
      <dgm:prSet presAssocID="{09D1D885-08F3-4A67-80D3-D8872E2E3791}" presName="dummy" presStyleCnt="0"/>
      <dgm:spPr/>
      <dgm:t>
        <a:bodyPr/>
        <a:lstStyle/>
        <a:p>
          <a:endParaRPr lang="en-US"/>
        </a:p>
      </dgm:t>
    </dgm:pt>
    <dgm:pt modelId="{DC379DBB-3DA0-461E-8AF7-2D522D69E822}" type="pres">
      <dgm:prSet presAssocID="{DBEBCCB0-C623-4271-AB95-DAFBF3E5A103}" presName="sibTrans" presStyleLbl="sibTrans2D1" presStyleIdx="1" presStyleCnt="6"/>
      <dgm:spPr/>
      <dgm:t>
        <a:bodyPr/>
        <a:lstStyle/>
        <a:p>
          <a:endParaRPr lang="en-US"/>
        </a:p>
      </dgm:t>
    </dgm:pt>
    <dgm:pt modelId="{F5A50734-7A14-43BB-B68E-2D8D11D6FC73}" type="pres">
      <dgm:prSet presAssocID="{1D6FD345-C115-4519-9292-D6077F73D15D}" presName="node" presStyleLbl="node1" presStyleIdx="2" presStyleCnt="6">
        <dgm:presLayoutVars>
          <dgm:bulletEnabled val="1"/>
        </dgm:presLayoutVars>
      </dgm:prSet>
      <dgm:spPr/>
      <dgm:t>
        <a:bodyPr/>
        <a:lstStyle/>
        <a:p>
          <a:endParaRPr lang="en-US"/>
        </a:p>
      </dgm:t>
    </dgm:pt>
    <dgm:pt modelId="{2C6410EB-AFED-4F26-961D-86D945C60FB5}" type="pres">
      <dgm:prSet presAssocID="{1D6FD345-C115-4519-9292-D6077F73D15D}" presName="dummy" presStyleCnt="0"/>
      <dgm:spPr/>
      <dgm:t>
        <a:bodyPr/>
        <a:lstStyle/>
        <a:p>
          <a:endParaRPr lang="en-US"/>
        </a:p>
      </dgm:t>
    </dgm:pt>
    <dgm:pt modelId="{A1905C87-5E68-45FA-96F9-B128D6FA1566}" type="pres">
      <dgm:prSet presAssocID="{A61F0201-318A-46D3-BF06-1D2AED17062C}" presName="sibTrans" presStyleLbl="sibTrans2D1" presStyleIdx="2" presStyleCnt="6"/>
      <dgm:spPr/>
      <dgm:t>
        <a:bodyPr/>
        <a:lstStyle/>
        <a:p>
          <a:endParaRPr lang="en-US"/>
        </a:p>
      </dgm:t>
    </dgm:pt>
    <dgm:pt modelId="{ECFEF06A-B364-49F9-8692-1B7245FE767D}" type="pres">
      <dgm:prSet presAssocID="{501A1687-E12D-4DC5-A6BC-65D0C9061E79}" presName="node" presStyleLbl="node1" presStyleIdx="3" presStyleCnt="6">
        <dgm:presLayoutVars>
          <dgm:bulletEnabled val="1"/>
        </dgm:presLayoutVars>
      </dgm:prSet>
      <dgm:spPr/>
      <dgm:t>
        <a:bodyPr/>
        <a:lstStyle/>
        <a:p>
          <a:endParaRPr lang="en-US"/>
        </a:p>
      </dgm:t>
    </dgm:pt>
    <dgm:pt modelId="{F483D42B-D61C-446C-8343-9CC89AB85280}" type="pres">
      <dgm:prSet presAssocID="{501A1687-E12D-4DC5-A6BC-65D0C9061E79}" presName="dummy" presStyleCnt="0"/>
      <dgm:spPr/>
      <dgm:t>
        <a:bodyPr/>
        <a:lstStyle/>
        <a:p>
          <a:endParaRPr lang="en-US"/>
        </a:p>
      </dgm:t>
    </dgm:pt>
    <dgm:pt modelId="{CEE46FA7-54F7-4EA7-8DC4-349338CB2C9C}" type="pres">
      <dgm:prSet presAssocID="{6F1F1BBE-D82D-4427-8A43-4ABCD005523F}" presName="sibTrans" presStyleLbl="sibTrans2D1" presStyleIdx="3" presStyleCnt="6"/>
      <dgm:spPr/>
      <dgm:t>
        <a:bodyPr/>
        <a:lstStyle/>
        <a:p>
          <a:endParaRPr lang="en-US"/>
        </a:p>
      </dgm:t>
    </dgm:pt>
    <dgm:pt modelId="{FCC0C961-5718-44DF-B78B-44433FBEF87C}" type="pres">
      <dgm:prSet presAssocID="{AE07F185-7301-458F-8124-496221691DAF}" presName="node" presStyleLbl="node1" presStyleIdx="4" presStyleCnt="6">
        <dgm:presLayoutVars>
          <dgm:bulletEnabled val="1"/>
        </dgm:presLayoutVars>
      </dgm:prSet>
      <dgm:spPr/>
      <dgm:t>
        <a:bodyPr/>
        <a:lstStyle/>
        <a:p>
          <a:endParaRPr lang="en-US"/>
        </a:p>
      </dgm:t>
    </dgm:pt>
    <dgm:pt modelId="{21DE1179-FADC-4C5D-8BA1-656714198198}" type="pres">
      <dgm:prSet presAssocID="{AE07F185-7301-458F-8124-496221691DAF}" presName="dummy" presStyleCnt="0"/>
      <dgm:spPr/>
      <dgm:t>
        <a:bodyPr/>
        <a:lstStyle/>
        <a:p>
          <a:endParaRPr lang="en-US"/>
        </a:p>
      </dgm:t>
    </dgm:pt>
    <dgm:pt modelId="{27A05FAA-5C8B-43B4-A9F5-A4E1C353E593}" type="pres">
      <dgm:prSet presAssocID="{9CFC39FA-9C49-4F4F-832A-04FBAD74A2B4}" presName="sibTrans" presStyleLbl="sibTrans2D1" presStyleIdx="4" presStyleCnt="6"/>
      <dgm:spPr/>
      <dgm:t>
        <a:bodyPr/>
        <a:lstStyle/>
        <a:p>
          <a:endParaRPr lang="en-US"/>
        </a:p>
      </dgm:t>
    </dgm:pt>
    <dgm:pt modelId="{BE583030-7A0E-41A6-A6AF-2E11D6588B35}" type="pres">
      <dgm:prSet presAssocID="{72A42900-5D78-4F43-8DE6-1E043ADF026A}" presName="node" presStyleLbl="node1" presStyleIdx="5" presStyleCnt="6">
        <dgm:presLayoutVars>
          <dgm:bulletEnabled val="1"/>
        </dgm:presLayoutVars>
      </dgm:prSet>
      <dgm:spPr/>
      <dgm:t>
        <a:bodyPr/>
        <a:lstStyle/>
        <a:p>
          <a:endParaRPr lang="en-US"/>
        </a:p>
      </dgm:t>
    </dgm:pt>
    <dgm:pt modelId="{94091FC0-6F5A-45C3-BFF3-B109FAD7B9C6}" type="pres">
      <dgm:prSet presAssocID="{72A42900-5D78-4F43-8DE6-1E043ADF026A}" presName="dummy" presStyleCnt="0"/>
      <dgm:spPr/>
      <dgm:t>
        <a:bodyPr/>
        <a:lstStyle/>
        <a:p>
          <a:endParaRPr lang="en-US"/>
        </a:p>
      </dgm:t>
    </dgm:pt>
    <dgm:pt modelId="{6F82AFF9-3636-4FF6-92D1-63180130FC25}" type="pres">
      <dgm:prSet presAssocID="{D2C8F087-0EC5-423C-8CF5-97043BCCB5E5}" presName="sibTrans" presStyleLbl="sibTrans2D1" presStyleIdx="5" presStyleCnt="6"/>
      <dgm:spPr/>
      <dgm:t>
        <a:bodyPr/>
        <a:lstStyle/>
        <a:p>
          <a:endParaRPr lang="en-US"/>
        </a:p>
      </dgm:t>
    </dgm:pt>
  </dgm:ptLst>
  <dgm:cxnLst>
    <dgm:cxn modelId="{03098573-838B-4C76-B973-B1283A7C8386}" srcId="{9E93EF7B-0A88-44F0-A865-11953CF20CF6}" destId="{501A1687-E12D-4DC5-A6BC-65D0C9061E79}" srcOrd="3" destOrd="0" parTransId="{ED7F31AC-CA5C-45D2-9407-C7AFDEE8290F}" sibTransId="{6F1F1BBE-D82D-4427-8A43-4ABCD005523F}"/>
    <dgm:cxn modelId="{23AFB330-11EF-4038-B87D-DE01C2B108BB}" type="presOf" srcId="{DBEBCCB0-C623-4271-AB95-DAFBF3E5A103}" destId="{DC379DBB-3DA0-461E-8AF7-2D522D69E822}" srcOrd="0" destOrd="0" presId="urn:microsoft.com/office/officeart/2005/8/layout/radial6"/>
    <dgm:cxn modelId="{0FF77951-6492-46F8-BEEF-6DF2920C92F2}" type="presOf" srcId="{72A42900-5D78-4F43-8DE6-1E043ADF026A}" destId="{BE583030-7A0E-41A6-A6AF-2E11D6588B35}" srcOrd="0" destOrd="0" presId="urn:microsoft.com/office/officeart/2005/8/layout/radial6"/>
    <dgm:cxn modelId="{B90B7BE2-644D-4012-9C25-3E019566CD7F}" type="presOf" srcId="{BE98F70E-B1BC-46E9-881A-0D627C6CD123}" destId="{DD312030-7D34-4B88-8644-B29A8674260F}" srcOrd="0" destOrd="0" presId="urn:microsoft.com/office/officeart/2005/8/layout/radial6"/>
    <dgm:cxn modelId="{BBFE1B65-2AF4-4420-82F9-CFB633080F97}" srcId="{9E93EF7B-0A88-44F0-A865-11953CF20CF6}" destId="{1D6FD345-C115-4519-9292-D6077F73D15D}" srcOrd="2" destOrd="0" parTransId="{82815482-4756-4643-A0C2-A60A0890FED7}" sibTransId="{A61F0201-318A-46D3-BF06-1D2AED17062C}"/>
    <dgm:cxn modelId="{3965E5C6-0D68-4C52-82F4-C42108EDEEED}" type="presOf" srcId="{501A1687-E12D-4DC5-A6BC-65D0C9061E79}" destId="{ECFEF06A-B364-49F9-8692-1B7245FE767D}" srcOrd="0" destOrd="0" presId="urn:microsoft.com/office/officeart/2005/8/layout/radial6"/>
    <dgm:cxn modelId="{28A5E39C-F586-4449-8B26-4336D05F92B7}" type="presOf" srcId="{D2C8F087-0EC5-423C-8CF5-97043BCCB5E5}" destId="{6F82AFF9-3636-4FF6-92D1-63180130FC25}" srcOrd="0" destOrd="0" presId="urn:microsoft.com/office/officeart/2005/8/layout/radial6"/>
    <dgm:cxn modelId="{316C80A0-6748-4DDD-BA3E-597E0C2539D2}" type="presOf" srcId="{A61F0201-318A-46D3-BF06-1D2AED17062C}" destId="{A1905C87-5E68-45FA-96F9-B128D6FA1566}" srcOrd="0" destOrd="0" presId="urn:microsoft.com/office/officeart/2005/8/layout/radial6"/>
    <dgm:cxn modelId="{714B4EC1-30B4-4F9C-8BC6-C6EA5AF60349}" type="presOf" srcId="{9E93EF7B-0A88-44F0-A865-11953CF20CF6}" destId="{BBC431B3-A06F-4A1A-9738-CCCA082E1701}" srcOrd="0" destOrd="0" presId="urn:microsoft.com/office/officeart/2005/8/layout/radial6"/>
    <dgm:cxn modelId="{0307BEBE-9AFA-4F7F-80F3-2B9545FA5346}" srcId="{BE98F70E-B1BC-46E9-881A-0D627C6CD123}" destId="{9E93EF7B-0A88-44F0-A865-11953CF20CF6}" srcOrd="0" destOrd="0" parTransId="{3F9B0AEA-2765-4863-AD52-FED5432DE084}" sibTransId="{448A025A-F0FD-4793-8EBC-A8551DB2DB51}"/>
    <dgm:cxn modelId="{5C73BA8C-E9E2-4BCB-BD61-FEDFC51B599D}" type="presOf" srcId="{6CE20586-64FE-4A07-8E50-D050F7403109}" destId="{945DE4E8-5927-431C-9F62-09A2E17B3558}" srcOrd="0" destOrd="0" presId="urn:microsoft.com/office/officeart/2005/8/layout/radial6"/>
    <dgm:cxn modelId="{C6BE867A-6AF3-4B18-81F7-74FD2541EB2E}" type="presOf" srcId="{09D1D885-08F3-4A67-80D3-D8872E2E3791}" destId="{289BAED1-B32D-4D9A-B11A-8A47AE17F8D9}" srcOrd="0" destOrd="0" presId="urn:microsoft.com/office/officeart/2005/8/layout/radial6"/>
    <dgm:cxn modelId="{463DC883-0866-4F1E-999C-70C6AE7AB1B6}" srcId="{9E93EF7B-0A88-44F0-A865-11953CF20CF6}" destId="{6CE20586-64FE-4A07-8E50-D050F7403109}" srcOrd="0" destOrd="0" parTransId="{2869CBF9-F561-4BDF-814F-B549C5DB40F5}" sibTransId="{7B40480F-EBB6-473B-8341-A61BD656260A}"/>
    <dgm:cxn modelId="{72EBEC35-0166-417F-B80B-ACCE639C7EC1}" type="presOf" srcId="{AE07F185-7301-458F-8124-496221691DAF}" destId="{FCC0C961-5718-44DF-B78B-44433FBEF87C}" srcOrd="0" destOrd="0" presId="urn:microsoft.com/office/officeart/2005/8/layout/radial6"/>
    <dgm:cxn modelId="{1039D063-1E25-4662-8FD8-7C36404C3E2A}" srcId="{9E93EF7B-0A88-44F0-A865-11953CF20CF6}" destId="{72A42900-5D78-4F43-8DE6-1E043ADF026A}" srcOrd="5" destOrd="0" parTransId="{8E306F75-3327-4D01-98B8-C7DC3044B0AF}" sibTransId="{D2C8F087-0EC5-423C-8CF5-97043BCCB5E5}"/>
    <dgm:cxn modelId="{F2937A4F-25C6-4FFC-9F05-2493C1FAADC5}" srcId="{9E93EF7B-0A88-44F0-A865-11953CF20CF6}" destId="{AE07F185-7301-458F-8124-496221691DAF}" srcOrd="4" destOrd="0" parTransId="{6C393947-7B5C-4F3F-BD84-6C0AD7664DE5}" sibTransId="{9CFC39FA-9C49-4F4F-832A-04FBAD74A2B4}"/>
    <dgm:cxn modelId="{628B1369-ABE1-48FB-AC1D-E8318D13172F}" type="presOf" srcId="{6F1F1BBE-D82D-4427-8A43-4ABCD005523F}" destId="{CEE46FA7-54F7-4EA7-8DC4-349338CB2C9C}" srcOrd="0" destOrd="0" presId="urn:microsoft.com/office/officeart/2005/8/layout/radial6"/>
    <dgm:cxn modelId="{E24D5D34-78A5-4559-BC26-89574259F3D4}" type="presOf" srcId="{1D6FD345-C115-4519-9292-D6077F73D15D}" destId="{F5A50734-7A14-43BB-B68E-2D8D11D6FC73}" srcOrd="0" destOrd="0" presId="urn:microsoft.com/office/officeart/2005/8/layout/radial6"/>
    <dgm:cxn modelId="{B0555A95-3BEC-41D5-8876-A66959114627}" type="presOf" srcId="{7B40480F-EBB6-473B-8341-A61BD656260A}" destId="{CE73D555-2579-47F5-AD63-23EE99D30A5B}" srcOrd="0" destOrd="0" presId="urn:microsoft.com/office/officeart/2005/8/layout/radial6"/>
    <dgm:cxn modelId="{00C50E54-BF5B-4637-BF51-978CEE2A8318}" srcId="{9E93EF7B-0A88-44F0-A865-11953CF20CF6}" destId="{09D1D885-08F3-4A67-80D3-D8872E2E3791}" srcOrd="1" destOrd="0" parTransId="{CEFA631F-D634-407A-B12D-300A0EBD3750}" sibTransId="{DBEBCCB0-C623-4271-AB95-DAFBF3E5A103}"/>
    <dgm:cxn modelId="{0725EE6F-B369-47E6-8C16-99BB2F1A05A2}" type="presOf" srcId="{9CFC39FA-9C49-4F4F-832A-04FBAD74A2B4}" destId="{27A05FAA-5C8B-43B4-A9F5-A4E1C353E593}" srcOrd="0" destOrd="0" presId="urn:microsoft.com/office/officeart/2005/8/layout/radial6"/>
    <dgm:cxn modelId="{E04B795A-2CE3-4EF9-A073-241F5625B062}" type="presParOf" srcId="{DD312030-7D34-4B88-8644-B29A8674260F}" destId="{BBC431B3-A06F-4A1A-9738-CCCA082E1701}" srcOrd="0" destOrd="0" presId="urn:microsoft.com/office/officeart/2005/8/layout/radial6"/>
    <dgm:cxn modelId="{725DF652-8C54-44C6-8BF9-CDF4B28C71E7}" type="presParOf" srcId="{DD312030-7D34-4B88-8644-B29A8674260F}" destId="{945DE4E8-5927-431C-9F62-09A2E17B3558}" srcOrd="1" destOrd="0" presId="urn:microsoft.com/office/officeart/2005/8/layout/radial6"/>
    <dgm:cxn modelId="{0E7CC408-EFDC-464D-8A77-EA799791FFD5}" type="presParOf" srcId="{DD312030-7D34-4B88-8644-B29A8674260F}" destId="{F648899C-B59C-49FF-ACCA-0A35B8EE6DDD}" srcOrd="2" destOrd="0" presId="urn:microsoft.com/office/officeart/2005/8/layout/radial6"/>
    <dgm:cxn modelId="{3AEE25CA-B938-4727-A4CF-C58809CDCDFD}" type="presParOf" srcId="{DD312030-7D34-4B88-8644-B29A8674260F}" destId="{CE73D555-2579-47F5-AD63-23EE99D30A5B}" srcOrd="3" destOrd="0" presId="urn:microsoft.com/office/officeart/2005/8/layout/radial6"/>
    <dgm:cxn modelId="{D3A3BC82-D57A-4C61-B1C3-5857BBB0485B}" type="presParOf" srcId="{DD312030-7D34-4B88-8644-B29A8674260F}" destId="{289BAED1-B32D-4D9A-B11A-8A47AE17F8D9}" srcOrd="4" destOrd="0" presId="urn:microsoft.com/office/officeart/2005/8/layout/radial6"/>
    <dgm:cxn modelId="{90172CCC-EDDA-4755-BFCE-7E790D3B0AB2}" type="presParOf" srcId="{DD312030-7D34-4B88-8644-B29A8674260F}" destId="{5DE64EC6-F9CC-4EB7-A2AD-BF84A744CA68}" srcOrd="5" destOrd="0" presId="urn:microsoft.com/office/officeart/2005/8/layout/radial6"/>
    <dgm:cxn modelId="{D3756421-1F3B-4549-8D04-4073A65FE572}" type="presParOf" srcId="{DD312030-7D34-4B88-8644-B29A8674260F}" destId="{DC379DBB-3DA0-461E-8AF7-2D522D69E822}" srcOrd="6" destOrd="0" presId="urn:microsoft.com/office/officeart/2005/8/layout/radial6"/>
    <dgm:cxn modelId="{C34B8152-ABF0-4B5F-9780-3D01133E9214}" type="presParOf" srcId="{DD312030-7D34-4B88-8644-B29A8674260F}" destId="{F5A50734-7A14-43BB-B68E-2D8D11D6FC73}" srcOrd="7" destOrd="0" presId="urn:microsoft.com/office/officeart/2005/8/layout/radial6"/>
    <dgm:cxn modelId="{76881B98-0555-437B-AAF1-FC5FB8E8ADA7}" type="presParOf" srcId="{DD312030-7D34-4B88-8644-B29A8674260F}" destId="{2C6410EB-AFED-4F26-961D-86D945C60FB5}" srcOrd="8" destOrd="0" presId="urn:microsoft.com/office/officeart/2005/8/layout/radial6"/>
    <dgm:cxn modelId="{2A2DB8D5-2452-429F-8655-FA8CE903C138}" type="presParOf" srcId="{DD312030-7D34-4B88-8644-B29A8674260F}" destId="{A1905C87-5E68-45FA-96F9-B128D6FA1566}" srcOrd="9" destOrd="0" presId="urn:microsoft.com/office/officeart/2005/8/layout/radial6"/>
    <dgm:cxn modelId="{CC33129E-7CC0-4C39-BAC7-07D8A52CC7D5}" type="presParOf" srcId="{DD312030-7D34-4B88-8644-B29A8674260F}" destId="{ECFEF06A-B364-49F9-8692-1B7245FE767D}" srcOrd="10" destOrd="0" presId="urn:microsoft.com/office/officeart/2005/8/layout/radial6"/>
    <dgm:cxn modelId="{129AD9E4-EAE0-46D9-B657-14E8F8F5EA66}" type="presParOf" srcId="{DD312030-7D34-4B88-8644-B29A8674260F}" destId="{F483D42B-D61C-446C-8343-9CC89AB85280}" srcOrd="11" destOrd="0" presId="urn:microsoft.com/office/officeart/2005/8/layout/radial6"/>
    <dgm:cxn modelId="{2958143D-0DAB-43F4-902B-5865AD9F5E54}" type="presParOf" srcId="{DD312030-7D34-4B88-8644-B29A8674260F}" destId="{CEE46FA7-54F7-4EA7-8DC4-349338CB2C9C}" srcOrd="12" destOrd="0" presId="urn:microsoft.com/office/officeart/2005/8/layout/radial6"/>
    <dgm:cxn modelId="{FC671894-DFC7-411B-B6A3-988478D18494}" type="presParOf" srcId="{DD312030-7D34-4B88-8644-B29A8674260F}" destId="{FCC0C961-5718-44DF-B78B-44433FBEF87C}" srcOrd="13" destOrd="0" presId="urn:microsoft.com/office/officeart/2005/8/layout/radial6"/>
    <dgm:cxn modelId="{D983CF10-C825-4116-A05B-6B5F4C6333B3}" type="presParOf" srcId="{DD312030-7D34-4B88-8644-B29A8674260F}" destId="{21DE1179-FADC-4C5D-8BA1-656714198198}" srcOrd="14" destOrd="0" presId="urn:microsoft.com/office/officeart/2005/8/layout/radial6"/>
    <dgm:cxn modelId="{20EF0340-717B-46D5-AD29-86B3712D351F}" type="presParOf" srcId="{DD312030-7D34-4B88-8644-B29A8674260F}" destId="{27A05FAA-5C8B-43B4-A9F5-A4E1C353E593}" srcOrd="15" destOrd="0" presId="urn:microsoft.com/office/officeart/2005/8/layout/radial6"/>
    <dgm:cxn modelId="{B5D219D4-4431-4A00-B2C5-AE64AE0B7CFD}" type="presParOf" srcId="{DD312030-7D34-4B88-8644-B29A8674260F}" destId="{BE583030-7A0E-41A6-A6AF-2E11D6588B35}" srcOrd="16" destOrd="0" presId="urn:microsoft.com/office/officeart/2005/8/layout/radial6"/>
    <dgm:cxn modelId="{42B5FD65-C63C-4964-BD5D-46C8542C9E03}" type="presParOf" srcId="{DD312030-7D34-4B88-8644-B29A8674260F}" destId="{94091FC0-6F5A-45C3-BFF3-B109FAD7B9C6}" srcOrd="17" destOrd="0" presId="urn:microsoft.com/office/officeart/2005/8/layout/radial6"/>
    <dgm:cxn modelId="{76377A99-B121-40B1-A8F8-51AC439EC2AF}" type="presParOf" srcId="{DD312030-7D34-4B88-8644-B29A8674260F}" destId="{6F82AFF9-3636-4FF6-92D1-63180130FC25}"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DB568C-3ED8-4117-A4E1-ED5288102B04}" type="doc">
      <dgm:prSet loTypeId="urn:microsoft.com/office/officeart/2005/8/layout/radial1" loCatId="cycle" qsTypeId="urn:microsoft.com/office/officeart/2005/8/quickstyle/3d1" qsCatId="3D" csTypeId="urn:microsoft.com/office/officeart/2005/8/colors/colorful2" csCatId="colorful" phldr="1"/>
      <dgm:spPr/>
      <dgm:t>
        <a:bodyPr/>
        <a:lstStyle/>
        <a:p>
          <a:endParaRPr lang="en-US"/>
        </a:p>
      </dgm:t>
    </dgm:pt>
    <dgm:pt modelId="{D6804641-9EF1-486C-8FA4-450DE7D945BF}">
      <dgm:prSet phldrT="[Text]"/>
      <dgm:spPr/>
      <dgm:t>
        <a:bodyPr/>
        <a:lstStyle/>
        <a:p>
          <a:r>
            <a:rPr lang="en-US" b="1" dirty="0" smtClean="0"/>
            <a:t>JOB READY</a:t>
          </a:r>
          <a:endParaRPr lang="en-US" b="1" dirty="0"/>
        </a:p>
      </dgm:t>
    </dgm:pt>
    <dgm:pt modelId="{EC8DDA16-6A72-43D2-925C-ADB0E48F7466}" type="parTrans" cxnId="{9993C488-5228-41BD-B591-8542D1D1BD26}">
      <dgm:prSet/>
      <dgm:spPr/>
      <dgm:t>
        <a:bodyPr/>
        <a:lstStyle/>
        <a:p>
          <a:endParaRPr lang="en-US"/>
        </a:p>
      </dgm:t>
    </dgm:pt>
    <dgm:pt modelId="{34839E94-FA62-44CA-927B-C89C138E6574}" type="sibTrans" cxnId="{9993C488-5228-41BD-B591-8542D1D1BD26}">
      <dgm:prSet/>
      <dgm:spPr/>
      <dgm:t>
        <a:bodyPr/>
        <a:lstStyle/>
        <a:p>
          <a:endParaRPr lang="en-US"/>
        </a:p>
      </dgm:t>
    </dgm:pt>
    <dgm:pt modelId="{5D3E8DA3-E679-42FC-9FB2-43377B492E65}">
      <dgm:prSet phldrT="[Text]" custT="1"/>
      <dgm:spPr/>
      <dgm:t>
        <a:bodyPr/>
        <a:lstStyle/>
        <a:p>
          <a:r>
            <a:rPr lang="en-US" sz="800" b="1" dirty="0" smtClean="0"/>
            <a:t>COUNSELING AND GUIDANCE</a:t>
          </a:r>
          <a:endParaRPr lang="en-US" sz="800" b="1" dirty="0"/>
        </a:p>
      </dgm:t>
    </dgm:pt>
    <dgm:pt modelId="{8A05435B-3308-43F4-9823-76484307A323}" type="parTrans" cxnId="{F05DE4DF-8BD9-4303-88B4-7E9A84DBA808}">
      <dgm:prSet/>
      <dgm:spPr/>
      <dgm:t>
        <a:bodyPr/>
        <a:lstStyle/>
        <a:p>
          <a:endParaRPr lang="en-US"/>
        </a:p>
      </dgm:t>
    </dgm:pt>
    <dgm:pt modelId="{5DEE46EE-F609-4C4C-A06A-21719EC8B567}" type="sibTrans" cxnId="{F05DE4DF-8BD9-4303-88B4-7E9A84DBA808}">
      <dgm:prSet/>
      <dgm:spPr/>
      <dgm:t>
        <a:bodyPr/>
        <a:lstStyle/>
        <a:p>
          <a:endParaRPr lang="en-US"/>
        </a:p>
      </dgm:t>
    </dgm:pt>
    <dgm:pt modelId="{3B438304-5104-4DA7-8860-7A42CC22B185}">
      <dgm:prSet phldrT="[Text]" custT="1"/>
      <dgm:spPr/>
      <dgm:t>
        <a:bodyPr/>
        <a:lstStyle/>
        <a:p>
          <a:r>
            <a:rPr lang="en-US" sz="800" b="1" dirty="0" smtClean="0"/>
            <a:t>COMMUNITY BASED EVALUATIONS</a:t>
          </a:r>
        </a:p>
      </dgm:t>
    </dgm:pt>
    <dgm:pt modelId="{7244EDA0-2D1F-44F3-8B62-C88B27D5745B}" type="parTrans" cxnId="{4FC37664-CD62-4583-A39F-680017C95458}">
      <dgm:prSet/>
      <dgm:spPr/>
      <dgm:t>
        <a:bodyPr/>
        <a:lstStyle/>
        <a:p>
          <a:endParaRPr lang="en-US"/>
        </a:p>
      </dgm:t>
    </dgm:pt>
    <dgm:pt modelId="{336C10BD-047B-4412-B7AA-BE422F7428E2}" type="sibTrans" cxnId="{4FC37664-CD62-4583-A39F-680017C95458}">
      <dgm:prSet/>
      <dgm:spPr/>
      <dgm:t>
        <a:bodyPr/>
        <a:lstStyle/>
        <a:p>
          <a:endParaRPr lang="en-US"/>
        </a:p>
      </dgm:t>
    </dgm:pt>
    <dgm:pt modelId="{3C97AE19-816B-4D63-B5A2-12D96992BE4B}">
      <dgm:prSet phldrT="[Text]" custT="1"/>
      <dgm:spPr/>
      <dgm:t>
        <a:bodyPr/>
        <a:lstStyle/>
        <a:p>
          <a:r>
            <a:rPr lang="en-US" sz="900" b="1" dirty="0" smtClean="0"/>
            <a:t>ON THE JOB TRAINING</a:t>
          </a:r>
          <a:endParaRPr lang="en-US" sz="900" b="1" dirty="0"/>
        </a:p>
      </dgm:t>
    </dgm:pt>
    <dgm:pt modelId="{7CA3E609-881F-416D-8C05-C082D146781D}" type="parTrans" cxnId="{00074C66-96AC-4661-B1FB-20BCBC8BDA97}">
      <dgm:prSet/>
      <dgm:spPr/>
      <dgm:t>
        <a:bodyPr/>
        <a:lstStyle/>
        <a:p>
          <a:endParaRPr lang="en-US"/>
        </a:p>
      </dgm:t>
    </dgm:pt>
    <dgm:pt modelId="{65EDCBF9-AFCE-47B1-8C28-CF607E017F7E}" type="sibTrans" cxnId="{00074C66-96AC-4661-B1FB-20BCBC8BDA97}">
      <dgm:prSet/>
      <dgm:spPr/>
      <dgm:t>
        <a:bodyPr/>
        <a:lstStyle/>
        <a:p>
          <a:endParaRPr lang="en-US"/>
        </a:p>
      </dgm:t>
    </dgm:pt>
    <dgm:pt modelId="{EC53182F-394C-47C1-AA72-190A027A00AC}">
      <dgm:prSet phldrT="[Text]" custT="1"/>
      <dgm:spPr/>
      <dgm:t>
        <a:bodyPr/>
        <a:lstStyle/>
        <a:p>
          <a:r>
            <a:rPr lang="en-US" sz="800" b="1" dirty="0" smtClean="0"/>
            <a:t>JOB SEARCH INSTRUCTION</a:t>
          </a:r>
          <a:endParaRPr lang="en-US" sz="800" b="1" dirty="0"/>
        </a:p>
      </dgm:t>
    </dgm:pt>
    <dgm:pt modelId="{AB23D1B6-2585-462F-951D-2BFF56833760}" type="parTrans" cxnId="{0F019260-CDD4-4484-BBD1-68EEE47EC112}">
      <dgm:prSet/>
      <dgm:spPr/>
      <dgm:t>
        <a:bodyPr/>
        <a:lstStyle/>
        <a:p>
          <a:endParaRPr lang="en-US"/>
        </a:p>
      </dgm:t>
    </dgm:pt>
    <dgm:pt modelId="{16CDC93E-4C23-43D0-90B8-3AE1F46F34DE}" type="sibTrans" cxnId="{0F019260-CDD4-4484-BBD1-68EEE47EC112}">
      <dgm:prSet/>
      <dgm:spPr/>
      <dgm:t>
        <a:bodyPr/>
        <a:lstStyle/>
        <a:p>
          <a:endParaRPr lang="en-US"/>
        </a:p>
      </dgm:t>
    </dgm:pt>
    <dgm:pt modelId="{AC19A9B5-838D-49EE-A9DA-2B7DA304DE1A}">
      <dgm:prSet phldrT="[Text]" custT="1"/>
      <dgm:spPr/>
      <dgm:t>
        <a:bodyPr/>
        <a:lstStyle/>
        <a:p>
          <a:r>
            <a:rPr lang="en-US" sz="800" b="1" dirty="0" smtClean="0"/>
            <a:t>SUPPORTED EMPLOYMENT</a:t>
          </a:r>
          <a:endParaRPr lang="en-US" sz="800" b="1" dirty="0"/>
        </a:p>
      </dgm:t>
    </dgm:pt>
    <dgm:pt modelId="{4E83A236-3C27-4E8C-94B8-CCA9F02C5B93}" type="parTrans" cxnId="{F0465E99-5CF8-419B-82AD-7CE4C08FDCCA}">
      <dgm:prSet/>
      <dgm:spPr/>
      <dgm:t>
        <a:bodyPr/>
        <a:lstStyle/>
        <a:p>
          <a:endParaRPr lang="en-US"/>
        </a:p>
      </dgm:t>
    </dgm:pt>
    <dgm:pt modelId="{573B1158-98B7-4E41-8A49-F47E353EC2C0}" type="sibTrans" cxnId="{F0465E99-5CF8-419B-82AD-7CE4C08FDCCA}">
      <dgm:prSet/>
      <dgm:spPr/>
      <dgm:t>
        <a:bodyPr/>
        <a:lstStyle/>
        <a:p>
          <a:endParaRPr lang="en-US"/>
        </a:p>
      </dgm:t>
    </dgm:pt>
    <dgm:pt modelId="{3C7D5188-201E-4C83-8484-A4E1A708DF3A}">
      <dgm:prSet phldrT="[Text]" custT="1"/>
      <dgm:spPr/>
      <dgm:t>
        <a:bodyPr/>
        <a:lstStyle/>
        <a:p>
          <a:r>
            <a:rPr lang="en-US" sz="900" b="1" dirty="0" smtClean="0"/>
            <a:t>JOB READINESS TRAINING</a:t>
          </a:r>
          <a:endParaRPr lang="en-US" sz="900" b="1" dirty="0"/>
        </a:p>
      </dgm:t>
    </dgm:pt>
    <dgm:pt modelId="{13A5C70B-3FD0-40B0-8F20-0F4AD771DAF6}" type="parTrans" cxnId="{57908D3F-FEA4-4012-809A-CF47C459E473}">
      <dgm:prSet/>
      <dgm:spPr/>
      <dgm:t>
        <a:bodyPr/>
        <a:lstStyle/>
        <a:p>
          <a:endParaRPr lang="en-US"/>
        </a:p>
      </dgm:t>
    </dgm:pt>
    <dgm:pt modelId="{453801C4-F373-4675-B185-74DF3DF541F0}" type="sibTrans" cxnId="{57908D3F-FEA4-4012-809A-CF47C459E473}">
      <dgm:prSet/>
      <dgm:spPr/>
      <dgm:t>
        <a:bodyPr/>
        <a:lstStyle/>
        <a:p>
          <a:endParaRPr lang="en-US"/>
        </a:p>
      </dgm:t>
    </dgm:pt>
    <dgm:pt modelId="{827342AF-5152-4C59-852F-86CEEA554900}">
      <dgm:prSet phldrT="[Text]" custT="1"/>
      <dgm:spPr/>
      <dgm:t>
        <a:bodyPr/>
        <a:lstStyle/>
        <a:p>
          <a:r>
            <a:rPr lang="en-US" sz="800" b="1" dirty="0" smtClean="0"/>
            <a:t>WORK SKILLS INSTRUCTION</a:t>
          </a:r>
          <a:endParaRPr lang="en-US" sz="800" b="1" dirty="0"/>
        </a:p>
      </dgm:t>
    </dgm:pt>
    <dgm:pt modelId="{C3BB7866-3FAF-405A-A371-B4BA96DC76D9}" type="parTrans" cxnId="{4BF3EE5F-5E4C-4D76-9547-7DC284563325}">
      <dgm:prSet/>
      <dgm:spPr/>
      <dgm:t>
        <a:bodyPr/>
        <a:lstStyle/>
        <a:p>
          <a:endParaRPr lang="en-US"/>
        </a:p>
      </dgm:t>
    </dgm:pt>
    <dgm:pt modelId="{FB315543-0DF3-45FB-8CC5-C605B9150139}" type="sibTrans" cxnId="{4BF3EE5F-5E4C-4D76-9547-7DC284563325}">
      <dgm:prSet/>
      <dgm:spPr/>
      <dgm:t>
        <a:bodyPr/>
        <a:lstStyle/>
        <a:p>
          <a:endParaRPr lang="en-US"/>
        </a:p>
      </dgm:t>
    </dgm:pt>
    <dgm:pt modelId="{E620D827-5AB8-4E3D-80B3-7722EBEE9EF1}">
      <dgm:prSet phldrT="[Text]" custT="1"/>
      <dgm:spPr/>
      <dgm:t>
        <a:bodyPr/>
        <a:lstStyle/>
        <a:p>
          <a:r>
            <a:rPr lang="en-US" sz="900" b="1" dirty="0" smtClean="0"/>
            <a:t>COLLEGE AND UNIVERSITY TRAINING</a:t>
          </a:r>
          <a:endParaRPr lang="en-US" sz="900" b="1" dirty="0"/>
        </a:p>
      </dgm:t>
    </dgm:pt>
    <dgm:pt modelId="{71CD59DF-2C3D-4E00-B7FB-E142B7126C62}" type="parTrans" cxnId="{E3B5D99D-BB0C-4778-BACA-525CCF75AED0}">
      <dgm:prSet/>
      <dgm:spPr/>
      <dgm:t>
        <a:bodyPr/>
        <a:lstStyle/>
        <a:p>
          <a:endParaRPr lang="en-US"/>
        </a:p>
      </dgm:t>
    </dgm:pt>
    <dgm:pt modelId="{0CE3697B-B307-44B1-9CCE-EA11312BF319}" type="sibTrans" cxnId="{E3B5D99D-BB0C-4778-BACA-525CCF75AED0}">
      <dgm:prSet/>
      <dgm:spPr/>
      <dgm:t>
        <a:bodyPr/>
        <a:lstStyle/>
        <a:p>
          <a:endParaRPr lang="en-US"/>
        </a:p>
      </dgm:t>
    </dgm:pt>
    <dgm:pt modelId="{4D84284C-9386-4034-8EE1-B793E4E3DE8D}">
      <dgm:prSet phldrT="[Text]" custT="1"/>
      <dgm:spPr/>
      <dgm:t>
        <a:bodyPr/>
        <a:lstStyle/>
        <a:p>
          <a:r>
            <a:rPr lang="en-US" sz="900" b="1" dirty="0" smtClean="0"/>
            <a:t>MISC TRAINING</a:t>
          </a:r>
          <a:endParaRPr lang="en-US" sz="900" b="1" dirty="0"/>
        </a:p>
      </dgm:t>
    </dgm:pt>
    <dgm:pt modelId="{E984D7C6-1390-4CDD-8BD4-EDF66E83C456}" type="parTrans" cxnId="{30BE37B3-D811-4D9B-800D-B89A03BA1ABE}">
      <dgm:prSet/>
      <dgm:spPr/>
      <dgm:t>
        <a:bodyPr/>
        <a:lstStyle/>
        <a:p>
          <a:endParaRPr lang="en-US"/>
        </a:p>
      </dgm:t>
    </dgm:pt>
    <dgm:pt modelId="{A6B8F2A1-C583-4371-B491-A8CD7BB9137E}" type="sibTrans" cxnId="{30BE37B3-D811-4D9B-800D-B89A03BA1ABE}">
      <dgm:prSet/>
      <dgm:spPr/>
      <dgm:t>
        <a:bodyPr/>
        <a:lstStyle/>
        <a:p>
          <a:endParaRPr lang="en-US"/>
        </a:p>
      </dgm:t>
    </dgm:pt>
    <dgm:pt modelId="{FD4B273B-2A13-4D59-9456-E13C93E7801F}" type="pres">
      <dgm:prSet presAssocID="{40DB568C-3ED8-4117-A4E1-ED5288102B04}" presName="cycle" presStyleCnt="0">
        <dgm:presLayoutVars>
          <dgm:chMax val="1"/>
          <dgm:dir/>
          <dgm:animLvl val="ctr"/>
          <dgm:resizeHandles val="exact"/>
        </dgm:presLayoutVars>
      </dgm:prSet>
      <dgm:spPr/>
      <dgm:t>
        <a:bodyPr/>
        <a:lstStyle/>
        <a:p>
          <a:endParaRPr lang="en-US"/>
        </a:p>
      </dgm:t>
    </dgm:pt>
    <dgm:pt modelId="{C1882C5D-479D-40D6-A239-3CCEDCE5BEC6}" type="pres">
      <dgm:prSet presAssocID="{D6804641-9EF1-486C-8FA4-450DE7D945BF}" presName="centerShape" presStyleLbl="node0" presStyleIdx="0" presStyleCnt="1"/>
      <dgm:spPr/>
      <dgm:t>
        <a:bodyPr/>
        <a:lstStyle/>
        <a:p>
          <a:endParaRPr lang="en-US"/>
        </a:p>
      </dgm:t>
    </dgm:pt>
    <dgm:pt modelId="{25F8BDC0-7FDF-4A70-8F53-724410CC79BD}" type="pres">
      <dgm:prSet presAssocID="{8A05435B-3308-43F4-9823-76484307A323}" presName="Name9" presStyleLbl="parChTrans1D2" presStyleIdx="0" presStyleCnt="9"/>
      <dgm:spPr/>
      <dgm:t>
        <a:bodyPr/>
        <a:lstStyle/>
        <a:p>
          <a:endParaRPr lang="en-US"/>
        </a:p>
      </dgm:t>
    </dgm:pt>
    <dgm:pt modelId="{80169E9A-EC8D-4683-B781-ABDA1C46F490}" type="pres">
      <dgm:prSet presAssocID="{8A05435B-3308-43F4-9823-76484307A323}" presName="connTx" presStyleLbl="parChTrans1D2" presStyleIdx="0" presStyleCnt="9"/>
      <dgm:spPr/>
      <dgm:t>
        <a:bodyPr/>
        <a:lstStyle/>
        <a:p>
          <a:endParaRPr lang="en-US"/>
        </a:p>
      </dgm:t>
    </dgm:pt>
    <dgm:pt modelId="{7D644BE5-8BC3-44A0-9793-056D5974026B}" type="pres">
      <dgm:prSet presAssocID="{5D3E8DA3-E679-42FC-9FB2-43377B492E65}" presName="node" presStyleLbl="node1" presStyleIdx="0" presStyleCnt="9">
        <dgm:presLayoutVars>
          <dgm:bulletEnabled val="1"/>
        </dgm:presLayoutVars>
      </dgm:prSet>
      <dgm:spPr/>
      <dgm:t>
        <a:bodyPr/>
        <a:lstStyle/>
        <a:p>
          <a:endParaRPr lang="en-US"/>
        </a:p>
      </dgm:t>
    </dgm:pt>
    <dgm:pt modelId="{ABAE4FDD-E13C-44C2-9ED3-DE120AE48429}" type="pres">
      <dgm:prSet presAssocID="{4E83A236-3C27-4E8C-94B8-CCA9F02C5B93}" presName="Name9" presStyleLbl="parChTrans1D2" presStyleIdx="1" presStyleCnt="9"/>
      <dgm:spPr/>
      <dgm:t>
        <a:bodyPr/>
        <a:lstStyle/>
        <a:p>
          <a:endParaRPr lang="en-US"/>
        </a:p>
      </dgm:t>
    </dgm:pt>
    <dgm:pt modelId="{89D9634B-EBAC-4FCC-A992-A8BFFEF0E38E}" type="pres">
      <dgm:prSet presAssocID="{4E83A236-3C27-4E8C-94B8-CCA9F02C5B93}" presName="connTx" presStyleLbl="parChTrans1D2" presStyleIdx="1" presStyleCnt="9"/>
      <dgm:spPr/>
      <dgm:t>
        <a:bodyPr/>
        <a:lstStyle/>
        <a:p>
          <a:endParaRPr lang="en-US"/>
        </a:p>
      </dgm:t>
    </dgm:pt>
    <dgm:pt modelId="{E8A37F87-7FB9-45A6-8A23-9271B7CAF9B5}" type="pres">
      <dgm:prSet presAssocID="{AC19A9B5-838D-49EE-A9DA-2B7DA304DE1A}" presName="node" presStyleLbl="node1" presStyleIdx="1" presStyleCnt="9">
        <dgm:presLayoutVars>
          <dgm:bulletEnabled val="1"/>
        </dgm:presLayoutVars>
      </dgm:prSet>
      <dgm:spPr/>
      <dgm:t>
        <a:bodyPr/>
        <a:lstStyle/>
        <a:p>
          <a:endParaRPr lang="en-US"/>
        </a:p>
      </dgm:t>
    </dgm:pt>
    <dgm:pt modelId="{A7363A56-FEAD-46AC-A2A0-3A6016B42FCB}" type="pres">
      <dgm:prSet presAssocID="{13A5C70B-3FD0-40B0-8F20-0F4AD771DAF6}" presName="Name9" presStyleLbl="parChTrans1D2" presStyleIdx="2" presStyleCnt="9"/>
      <dgm:spPr/>
      <dgm:t>
        <a:bodyPr/>
        <a:lstStyle/>
        <a:p>
          <a:endParaRPr lang="en-US"/>
        </a:p>
      </dgm:t>
    </dgm:pt>
    <dgm:pt modelId="{79B08401-223E-45DE-AD5B-63781AA81884}" type="pres">
      <dgm:prSet presAssocID="{13A5C70B-3FD0-40B0-8F20-0F4AD771DAF6}" presName="connTx" presStyleLbl="parChTrans1D2" presStyleIdx="2" presStyleCnt="9"/>
      <dgm:spPr/>
      <dgm:t>
        <a:bodyPr/>
        <a:lstStyle/>
        <a:p>
          <a:endParaRPr lang="en-US"/>
        </a:p>
      </dgm:t>
    </dgm:pt>
    <dgm:pt modelId="{A7C00CAE-83C6-4054-BCF3-F9DC71502429}" type="pres">
      <dgm:prSet presAssocID="{3C7D5188-201E-4C83-8484-A4E1A708DF3A}" presName="node" presStyleLbl="node1" presStyleIdx="2" presStyleCnt="9">
        <dgm:presLayoutVars>
          <dgm:bulletEnabled val="1"/>
        </dgm:presLayoutVars>
      </dgm:prSet>
      <dgm:spPr/>
      <dgm:t>
        <a:bodyPr/>
        <a:lstStyle/>
        <a:p>
          <a:endParaRPr lang="en-US"/>
        </a:p>
      </dgm:t>
    </dgm:pt>
    <dgm:pt modelId="{45C3253E-D6A5-4B9B-92D8-38AABBEB917D}" type="pres">
      <dgm:prSet presAssocID="{C3BB7866-3FAF-405A-A371-B4BA96DC76D9}" presName="Name9" presStyleLbl="parChTrans1D2" presStyleIdx="3" presStyleCnt="9"/>
      <dgm:spPr/>
      <dgm:t>
        <a:bodyPr/>
        <a:lstStyle/>
        <a:p>
          <a:endParaRPr lang="en-US"/>
        </a:p>
      </dgm:t>
    </dgm:pt>
    <dgm:pt modelId="{7F451EC3-B711-46F6-8EFD-C88506792D5F}" type="pres">
      <dgm:prSet presAssocID="{C3BB7866-3FAF-405A-A371-B4BA96DC76D9}" presName="connTx" presStyleLbl="parChTrans1D2" presStyleIdx="3" presStyleCnt="9"/>
      <dgm:spPr/>
      <dgm:t>
        <a:bodyPr/>
        <a:lstStyle/>
        <a:p>
          <a:endParaRPr lang="en-US"/>
        </a:p>
      </dgm:t>
    </dgm:pt>
    <dgm:pt modelId="{84B88DBF-52F7-4B9E-B29A-638C8EFB8012}" type="pres">
      <dgm:prSet presAssocID="{827342AF-5152-4C59-852F-86CEEA554900}" presName="node" presStyleLbl="node1" presStyleIdx="3" presStyleCnt="9">
        <dgm:presLayoutVars>
          <dgm:bulletEnabled val="1"/>
        </dgm:presLayoutVars>
      </dgm:prSet>
      <dgm:spPr/>
      <dgm:t>
        <a:bodyPr/>
        <a:lstStyle/>
        <a:p>
          <a:endParaRPr lang="en-US"/>
        </a:p>
      </dgm:t>
    </dgm:pt>
    <dgm:pt modelId="{4F85A293-6E1A-4998-872C-6E0BCD66E8C1}" type="pres">
      <dgm:prSet presAssocID="{71CD59DF-2C3D-4E00-B7FB-E142B7126C62}" presName="Name9" presStyleLbl="parChTrans1D2" presStyleIdx="4" presStyleCnt="9"/>
      <dgm:spPr/>
      <dgm:t>
        <a:bodyPr/>
        <a:lstStyle/>
        <a:p>
          <a:endParaRPr lang="en-US"/>
        </a:p>
      </dgm:t>
    </dgm:pt>
    <dgm:pt modelId="{4EF1E3D0-A6B6-46EF-A9F0-F72EE7C52729}" type="pres">
      <dgm:prSet presAssocID="{71CD59DF-2C3D-4E00-B7FB-E142B7126C62}" presName="connTx" presStyleLbl="parChTrans1D2" presStyleIdx="4" presStyleCnt="9"/>
      <dgm:spPr/>
      <dgm:t>
        <a:bodyPr/>
        <a:lstStyle/>
        <a:p>
          <a:endParaRPr lang="en-US"/>
        </a:p>
      </dgm:t>
    </dgm:pt>
    <dgm:pt modelId="{95360923-0CF6-4EC1-B565-36E481678E2A}" type="pres">
      <dgm:prSet presAssocID="{E620D827-5AB8-4E3D-80B3-7722EBEE9EF1}" presName="node" presStyleLbl="node1" presStyleIdx="4" presStyleCnt="9">
        <dgm:presLayoutVars>
          <dgm:bulletEnabled val="1"/>
        </dgm:presLayoutVars>
      </dgm:prSet>
      <dgm:spPr/>
      <dgm:t>
        <a:bodyPr/>
        <a:lstStyle/>
        <a:p>
          <a:endParaRPr lang="en-US"/>
        </a:p>
      </dgm:t>
    </dgm:pt>
    <dgm:pt modelId="{D44032A7-5C94-4FB8-8118-886A14DBADAE}" type="pres">
      <dgm:prSet presAssocID="{7244EDA0-2D1F-44F3-8B62-C88B27D5745B}" presName="Name9" presStyleLbl="parChTrans1D2" presStyleIdx="5" presStyleCnt="9"/>
      <dgm:spPr/>
      <dgm:t>
        <a:bodyPr/>
        <a:lstStyle/>
        <a:p>
          <a:endParaRPr lang="en-US"/>
        </a:p>
      </dgm:t>
    </dgm:pt>
    <dgm:pt modelId="{18CAE103-0DE8-4A49-83CB-575DC76DE817}" type="pres">
      <dgm:prSet presAssocID="{7244EDA0-2D1F-44F3-8B62-C88B27D5745B}" presName="connTx" presStyleLbl="parChTrans1D2" presStyleIdx="5" presStyleCnt="9"/>
      <dgm:spPr/>
      <dgm:t>
        <a:bodyPr/>
        <a:lstStyle/>
        <a:p>
          <a:endParaRPr lang="en-US"/>
        </a:p>
      </dgm:t>
    </dgm:pt>
    <dgm:pt modelId="{F8ED5B18-8FA7-4CE4-8C02-EF5D90408FBB}" type="pres">
      <dgm:prSet presAssocID="{3B438304-5104-4DA7-8860-7A42CC22B185}" presName="node" presStyleLbl="node1" presStyleIdx="5" presStyleCnt="9">
        <dgm:presLayoutVars>
          <dgm:bulletEnabled val="1"/>
        </dgm:presLayoutVars>
      </dgm:prSet>
      <dgm:spPr/>
      <dgm:t>
        <a:bodyPr/>
        <a:lstStyle/>
        <a:p>
          <a:endParaRPr lang="en-US"/>
        </a:p>
      </dgm:t>
    </dgm:pt>
    <dgm:pt modelId="{1161AAD0-A12E-4E9F-9033-85F6DAE3616E}" type="pres">
      <dgm:prSet presAssocID="{7CA3E609-881F-416D-8C05-C082D146781D}" presName="Name9" presStyleLbl="parChTrans1D2" presStyleIdx="6" presStyleCnt="9"/>
      <dgm:spPr/>
      <dgm:t>
        <a:bodyPr/>
        <a:lstStyle/>
        <a:p>
          <a:endParaRPr lang="en-US"/>
        </a:p>
      </dgm:t>
    </dgm:pt>
    <dgm:pt modelId="{FD5D5B55-F453-4BF0-AEE7-7573E4D690EF}" type="pres">
      <dgm:prSet presAssocID="{7CA3E609-881F-416D-8C05-C082D146781D}" presName="connTx" presStyleLbl="parChTrans1D2" presStyleIdx="6" presStyleCnt="9"/>
      <dgm:spPr/>
      <dgm:t>
        <a:bodyPr/>
        <a:lstStyle/>
        <a:p>
          <a:endParaRPr lang="en-US"/>
        </a:p>
      </dgm:t>
    </dgm:pt>
    <dgm:pt modelId="{7DC27CA1-B96D-4314-9C71-B5DD5D4D52BD}" type="pres">
      <dgm:prSet presAssocID="{3C97AE19-816B-4D63-B5A2-12D96992BE4B}" presName="node" presStyleLbl="node1" presStyleIdx="6" presStyleCnt="9">
        <dgm:presLayoutVars>
          <dgm:bulletEnabled val="1"/>
        </dgm:presLayoutVars>
      </dgm:prSet>
      <dgm:spPr/>
      <dgm:t>
        <a:bodyPr/>
        <a:lstStyle/>
        <a:p>
          <a:endParaRPr lang="en-US"/>
        </a:p>
      </dgm:t>
    </dgm:pt>
    <dgm:pt modelId="{CB28D046-4030-4B8F-8781-25A4949CC432}" type="pres">
      <dgm:prSet presAssocID="{E984D7C6-1390-4CDD-8BD4-EDF66E83C456}" presName="Name9" presStyleLbl="parChTrans1D2" presStyleIdx="7" presStyleCnt="9"/>
      <dgm:spPr/>
      <dgm:t>
        <a:bodyPr/>
        <a:lstStyle/>
        <a:p>
          <a:endParaRPr lang="en-US"/>
        </a:p>
      </dgm:t>
    </dgm:pt>
    <dgm:pt modelId="{2ECB93E6-CE71-408C-B885-C3AFCA7E25EA}" type="pres">
      <dgm:prSet presAssocID="{E984D7C6-1390-4CDD-8BD4-EDF66E83C456}" presName="connTx" presStyleLbl="parChTrans1D2" presStyleIdx="7" presStyleCnt="9"/>
      <dgm:spPr/>
      <dgm:t>
        <a:bodyPr/>
        <a:lstStyle/>
        <a:p>
          <a:endParaRPr lang="en-US"/>
        </a:p>
      </dgm:t>
    </dgm:pt>
    <dgm:pt modelId="{ED527601-0211-4A06-9171-2644BD44D259}" type="pres">
      <dgm:prSet presAssocID="{4D84284C-9386-4034-8EE1-B793E4E3DE8D}" presName="node" presStyleLbl="node1" presStyleIdx="7" presStyleCnt="9">
        <dgm:presLayoutVars>
          <dgm:bulletEnabled val="1"/>
        </dgm:presLayoutVars>
      </dgm:prSet>
      <dgm:spPr/>
      <dgm:t>
        <a:bodyPr/>
        <a:lstStyle/>
        <a:p>
          <a:endParaRPr lang="en-US"/>
        </a:p>
      </dgm:t>
    </dgm:pt>
    <dgm:pt modelId="{2399BEB9-7E22-4CC2-B99B-CF78585F6AC3}" type="pres">
      <dgm:prSet presAssocID="{AB23D1B6-2585-462F-951D-2BFF56833760}" presName="Name9" presStyleLbl="parChTrans1D2" presStyleIdx="8" presStyleCnt="9"/>
      <dgm:spPr/>
      <dgm:t>
        <a:bodyPr/>
        <a:lstStyle/>
        <a:p>
          <a:endParaRPr lang="en-US"/>
        </a:p>
      </dgm:t>
    </dgm:pt>
    <dgm:pt modelId="{C9B2D7A4-88BC-4D9A-9814-6B4EA89BA307}" type="pres">
      <dgm:prSet presAssocID="{AB23D1B6-2585-462F-951D-2BFF56833760}" presName="connTx" presStyleLbl="parChTrans1D2" presStyleIdx="8" presStyleCnt="9"/>
      <dgm:spPr/>
      <dgm:t>
        <a:bodyPr/>
        <a:lstStyle/>
        <a:p>
          <a:endParaRPr lang="en-US"/>
        </a:p>
      </dgm:t>
    </dgm:pt>
    <dgm:pt modelId="{F50987CA-7F6F-48CE-BD02-3192CCA8DB51}" type="pres">
      <dgm:prSet presAssocID="{EC53182F-394C-47C1-AA72-190A027A00AC}" presName="node" presStyleLbl="node1" presStyleIdx="8" presStyleCnt="9">
        <dgm:presLayoutVars>
          <dgm:bulletEnabled val="1"/>
        </dgm:presLayoutVars>
      </dgm:prSet>
      <dgm:spPr/>
      <dgm:t>
        <a:bodyPr/>
        <a:lstStyle/>
        <a:p>
          <a:endParaRPr lang="en-US"/>
        </a:p>
      </dgm:t>
    </dgm:pt>
  </dgm:ptLst>
  <dgm:cxnLst>
    <dgm:cxn modelId="{F0465E99-5CF8-419B-82AD-7CE4C08FDCCA}" srcId="{D6804641-9EF1-486C-8FA4-450DE7D945BF}" destId="{AC19A9B5-838D-49EE-A9DA-2B7DA304DE1A}" srcOrd="1" destOrd="0" parTransId="{4E83A236-3C27-4E8C-94B8-CCA9F02C5B93}" sibTransId="{573B1158-98B7-4E41-8A49-F47E353EC2C0}"/>
    <dgm:cxn modelId="{0585ACC9-2628-4A88-971D-206DFD5FC0ED}" type="presOf" srcId="{827342AF-5152-4C59-852F-86CEEA554900}" destId="{84B88DBF-52F7-4B9E-B29A-638C8EFB8012}" srcOrd="0" destOrd="0" presId="urn:microsoft.com/office/officeart/2005/8/layout/radial1"/>
    <dgm:cxn modelId="{181E57A3-2E31-4265-970F-C799734E868E}" type="presOf" srcId="{E620D827-5AB8-4E3D-80B3-7722EBEE9EF1}" destId="{95360923-0CF6-4EC1-B565-36E481678E2A}" srcOrd="0" destOrd="0" presId="urn:microsoft.com/office/officeart/2005/8/layout/radial1"/>
    <dgm:cxn modelId="{D8B7E09D-CD59-4A62-9953-CEF3E3277D5F}" type="presOf" srcId="{71CD59DF-2C3D-4E00-B7FB-E142B7126C62}" destId="{4EF1E3D0-A6B6-46EF-A9F0-F72EE7C52729}" srcOrd="1" destOrd="0" presId="urn:microsoft.com/office/officeart/2005/8/layout/radial1"/>
    <dgm:cxn modelId="{7943F045-0375-4CC6-BED5-F7AAB8BEB0BD}" type="presOf" srcId="{71CD59DF-2C3D-4E00-B7FB-E142B7126C62}" destId="{4F85A293-6E1A-4998-872C-6E0BCD66E8C1}" srcOrd="0" destOrd="0" presId="urn:microsoft.com/office/officeart/2005/8/layout/radial1"/>
    <dgm:cxn modelId="{CDA4EE50-7B5B-474D-837E-222E11A78A49}" type="presOf" srcId="{7244EDA0-2D1F-44F3-8B62-C88B27D5745B}" destId="{18CAE103-0DE8-4A49-83CB-575DC76DE817}" srcOrd="1" destOrd="0" presId="urn:microsoft.com/office/officeart/2005/8/layout/radial1"/>
    <dgm:cxn modelId="{12E0F767-8AFA-4CC5-95F6-51FE11E38B51}" type="presOf" srcId="{7CA3E609-881F-416D-8C05-C082D146781D}" destId="{1161AAD0-A12E-4E9F-9033-85F6DAE3616E}" srcOrd="0" destOrd="0" presId="urn:microsoft.com/office/officeart/2005/8/layout/radial1"/>
    <dgm:cxn modelId="{F37D36F7-311D-4AE5-B19B-21C076FEEA56}" type="presOf" srcId="{E984D7C6-1390-4CDD-8BD4-EDF66E83C456}" destId="{2ECB93E6-CE71-408C-B885-C3AFCA7E25EA}" srcOrd="1" destOrd="0" presId="urn:microsoft.com/office/officeart/2005/8/layout/radial1"/>
    <dgm:cxn modelId="{00074C66-96AC-4661-B1FB-20BCBC8BDA97}" srcId="{D6804641-9EF1-486C-8FA4-450DE7D945BF}" destId="{3C97AE19-816B-4D63-B5A2-12D96992BE4B}" srcOrd="6" destOrd="0" parTransId="{7CA3E609-881F-416D-8C05-C082D146781D}" sibTransId="{65EDCBF9-AFCE-47B1-8C28-CF607E017F7E}"/>
    <dgm:cxn modelId="{CCE58698-550C-474C-9806-B0DC0A1CD502}" type="presOf" srcId="{4E83A236-3C27-4E8C-94B8-CCA9F02C5B93}" destId="{89D9634B-EBAC-4FCC-A992-A8BFFEF0E38E}" srcOrd="1" destOrd="0" presId="urn:microsoft.com/office/officeart/2005/8/layout/radial1"/>
    <dgm:cxn modelId="{8AAFEB7E-F4ED-42F2-8480-230A85A7AC28}" type="presOf" srcId="{13A5C70B-3FD0-40B0-8F20-0F4AD771DAF6}" destId="{A7363A56-FEAD-46AC-A2A0-3A6016B42FCB}" srcOrd="0" destOrd="0" presId="urn:microsoft.com/office/officeart/2005/8/layout/radial1"/>
    <dgm:cxn modelId="{4BF3EE5F-5E4C-4D76-9547-7DC284563325}" srcId="{D6804641-9EF1-486C-8FA4-450DE7D945BF}" destId="{827342AF-5152-4C59-852F-86CEEA554900}" srcOrd="3" destOrd="0" parTransId="{C3BB7866-3FAF-405A-A371-B4BA96DC76D9}" sibTransId="{FB315543-0DF3-45FB-8CC5-C605B9150139}"/>
    <dgm:cxn modelId="{D9769B5C-C1ED-4EBD-9C14-4E835EB72415}" type="presOf" srcId="{EC53182F-394C-47C1-AA72-190A027A00AC}" destId="{F50987CA-7F6F-48CE-BD02-3192CCA8DB51}" srcOrd="0" destOrd="0" presId="urn:microsoft.com/office/officeart/2005/8/layout/radial1"/>
    <dgm:cxn modelId="{CA27E313-C132-4726-9A3F-40A087363B7F}" type="presOf" srcId="{D6804641-9EF1-486C-8FA4-450DE7D945BF}" destId="{C1882C5D-479D-40D6-A239-3CCEDCE5BEC6}" srcOrd="0" destOrd="0" presId="urn:microsoft.com/office/officeart/2005/8/layout/radial1"/>
    <dgm:cxn modelId="{F9E7A347-1987-40A4-8062-7EB96DDDBE07}" type="presOf" srcId="{3B438304-5104-4DA7-8860-7A42CC22B185}" destId="{F8ED5B18-8FA7-4CE4-8C02-EF5D90408FBB}" srcOrd="0" destOrd="0" presId="urn:microsoft.com/office/officeart/2005/8/layout/radial1"/>
    <dgm:cxn modelId="{1BEA8877-2CC9-4427-A5A5-2AD9D83BA95E}" type="presOf" srcId="{AB23D1B6-2585-462F-951D-2BFF56833760}" destId="{C9B2D7A4-88BC-4D9A-9814-6B4EA89BA307}" srcOrd="1" destOrd="0" presId="urn:microsoft.com/office/officeart/2005/8/layout/radial1"/>
    <dgm:cxn modelId="{C5900E5A-04D8-4248-8A49-CA3A12E7CD07}" type="presOf" srcId="{13A5C70B-3FD0-40B0-8F20-0F4AD771DAF6}" destId="{79B08401-223E-45DE-AD5B-63781AA81884}" srcOrd="1" destOrd="0" presId="urn:microsoft.com/office/officeart/2005/8/layout/radial1"/>
    <dgm:cxn modelId="{30BE37B3-D811-4D9B-800D-B89A03BA1ABE}" srcId="{D6804641-9EF1-486C-8FA4-450DE7D945BF}" destId="{4D84284C-9386-4034-8EE1-B793E4E3DE8D}" srcOrd="7" destOrd="0" parTransId="{E984D7C6-1390-4CDD-8BD4-EDF66E83C456}" sibTransId="{A6B8F2A1-C583-4371-B491-A8CD7BB9137E}"/>
    <dgm:cxn modelId="{4619EB80-C380-4BDD-9389-8801DDDB983E}" type="presOf" srcId="{4D84284C-9386-4034-8EE1-B793E4E3DE8D}" destId="{ED527601-0211-4A06-9171-2644BD44D259}" srcOrd="0" destOrd="0" presId="urn:microsoft.com/office/officeart/2005/8/layout/radial1"/>
    <dgm:cxn modelId="{F05DE4DF-8BD9-4303-88B4-7E9A84DBA808}" srcId="{D6804641-9EF1-486C-8FA4-450DE7D945BF}" destId="{5D3E8DA3-E679-42FC-9FB2-43377B492E65}" srcOrd="0" destOrd="0" parTransId="{8A05435B-3308-43F4-9823-76484307A323}" sibTransId="{5DEE46EE-F609-4C4C-A06A-21719EC8B567}"/>
    <dgm:cxn modelId="{4FC37664-CD62-4583-A39F-680017C95458}" srcId="{D6804641-9EF1-486C-8FA4-450DE7D945BF}" destId="{3B438304-5104-4DA7-8860-7A42CC22B185}" srcOrd="5" destOrd="0" parTransId="{7244EDA0-2D1F-44F3-8B62-C88B27D5745B}" sibTransId="{336C10BD-047B-4412-B7AA-BE422F7428E2}"/>
    <dgm:cxn modelId="{F52DD9BA-595C-43FB-A0FD-9256E504FFFA}" type="presOf" srcId="{8A05435B-3308-43F4-9823-76484307A323}" destId="{80169E9A-EC8D-4683-B781-ABDA1C46F490}" srcOrd="1" destOrd="0" presId="urn:microsoft.com/office/officeart/2005/8/layout/radial1"/>
    <dgm:cxn modelId="{9993C488-5228-41BD-B591-8542D1D1BD26}" srcId="{40DB568C-3ED8-4117-A4E1-ED5288102B04}" destId="{D6804641-9EF1-486C-8FA4-450DE7D945BF}" srcOrd="0" destOrd="0" parTransId="{EC8DDA16-6A72-43D2-925C-ADB0E48F7466}" sibTransId="{34839E94-FA62-44CA-927B-C89C138E6574}"/>
    <dgm:cxn modelId="{E964674E-8F54-4664-B892-3DCF1340CC09}" type="presOf" srcId="{7244EDA0-2D1F-44F3-8B62-C88B27D5745B}" destId="{D44032A7-5C94-4FB8-8118-886A14DBADAE}" srcOrd="0" destOrd="0" presId="urn:microsoft.com/office/officeart/2005/8/layout/radial1"/>
    <dgm:cxn modelId="{291917A4-F88C-402C-A507-C55EDF8A6F8E}" type="presOf" srcId="{3C7D5188-201E-4C83-8484-A4E1A708DF3A}" destId="{A7C00CAE-83C6-4054-BCF3-F9DC71502429}" srcOrd="0" destOrd="0" presId="urn:microsoft.com/office/officeart/2005/8/layout/radial1"/>
    <dgm:cxn modelId="{46CFB28D-E5A4-44F0-9EBE-596C1F87EAC8}" type="presOf" srcId="{7CA3E609-881F-416D-8C05-C082D146781D}" destId="{FD5D5B55-F453-4BF0-AEE7-7573E4D690EF}" srcOrd="1" destOrd="0" presId="urn:microsoft.com/office/officeart/2005/8/layout/radial1"/>
    <dgm:cxn modelId="{69CB9446-8A4C-4810-8F9D-A9D013090E64}" type="presOf" srcId="{3C97AE19-816B-4D63-B5A2-12D96992BE4B}" destId="{7DC27CA1-B96D-4314-9C71-B5DD5D4D52BD}" srcOrd="0" destOrd="0" presId="urn:microsoft.com/office/officeart/2005/8/layout/radial1"/>
    <dgm:cxn modelId="{AB62914F-458C-499E-B9E1-F4F17EC17741}" type="presOf" srcId="{E984D7C6-1390-4CDD-8BD4-EDF66E83C456}" destId="{CB28D046-4030-4B8F-8781-25A4949CC432}" srcOrd="0" destOrd="0" presId="urn:microsoft.com/office/officeart/2005/8/layout/radial1"/>
    <dgm:cxn modelId="{0C3D67AB-70CA-4872-96A1-EF10F9133A7B}" type="presOf" srcId="{C3BB7866-3FAF-405A-A371-B4BA96DC76D9}" destId="{7F451EC3-B711-46F6-8EFD-C88506792D5F}" srcOrd="1" destOrd="0" presId="urn:microsoft.com/office/officeart/2005/8/layout/radial1"/>
    <dgm:cxn modelId="{D88CB840-25CF-43EE-930E-01952777E80C}" type="presOf" srcId="{5D3E8DA3-E679-42FC-9FB2-43377B492E65}" destId="{7D644BE5-8BC3-44A0-9793-056D5974026B}" srcOrd="0" destOrd="0" presId="urn:microsoft.com/office/officeart/2005/8/layout/radial1"/>
    <dgm:cxn modelId="{57908D3F-FEA4-4012-809A-CF47C459E473}" srcId="{D6804641-9EF1-486C-8FA4-450DE7D945BF}" destId="{3C7D5188-201E-4C83-8484-A4E1A708DF3A}" srcOrd="2" destOrd="0" parTransId="{13A5C70B-3FD0-40B0-8F20-0F4AD771DAF6}" sibTransId="{453801C4-F373-4675-B185-74DF3DF541F0}"/>
    <dgm:cxn modelId="{28E92FA8-0BF4-48D8-A579-917304D57EB1}" type="presOf" srcId="{40DB568C-3ED8-4117-A4E1-ED5288102B04}" destId="{FD4B273B-2A13-4D59-9456-E13C93E7801F}" srcOrd="0" destOrd="0" presId="urn:microsoft.com/office/officeart/2005/8/layout/radial1"/>
    <dgm:cxn modelId="{84D888E0-55DC-49F0-9B86-D83CDE846A72}" type="presOf" srcId="{4E83A236-3C27-4E8C-94B8-CCA9F02C5B93}" destId="{ABAE4FDD-E13C-44C2-9ED3-DE120AE48429}" srcOrd="0" destOrd="0" presId="urn:microsoft.com/office/officeart/2005/8/layout/radial1"/>
    <dgm:cxn modelId="{8E6BB9C1-99E6-4A67-944A-970A2FD1EEC4}" type="presOf" srcId="{AB23D1B6-2585-462F-951D-2BFF56833760}" destId="{2399BEB9-7E22-4CC2-B99B-CF78585F6AC3}" srcOrd="0" destOrd="0" presId="urn:microsoft.com/office/officeart/2005/8/layout/radial1"/>
    <dgm:cxn modelId="{0F019260-CDD4-4484-BBD1-68EEE47EC112}" srcId="{D6804641-9EF1-486C-8FA4-450DE7D945BF}" destId="{EC53182F-394C-47C1-AA72-190A027A00AC}" srcOrd="8" destOrd="0" parTransId="{AB23D1B6-2585-462F-951D-2BFF56833760}" sibTransId="{16CDC93E-4C23-43D0-90B8-3AE1F46F34DE}"/>
    <dgm:cxn modelId="{66C012A7-8022-4610-A073-E1FA04444664}" type="presOf" srcId="{8A05435B-3308-43F4-9823-76484307A323}" destId="{25F8BDC0-7FDF-4A70-8F53-724410CC79BD}" srcOrd="0" destOrd="0" presId="urn:microsoft.com/office/officeart/2005/8/layout/radial1"/>
    <dgm:cxn modelId="{67F920D6-5998-4FFB-825B-343E34359703}" type="presOf" srcId="{AC19A9B5-838D-49EE-A9DA-2B7DA304DE1A}" destId="{E8A37F87-7FB9-45A6-8A23-9271B7CAF9B5}" srcOrd="0" destOrd="0" presId="urn:microsoft.com/office/officeart/2005/8/layout/radial1"/>
    <dgm:cxn modelId="{E3B5D99D-BB0C-4778-BACA-525CCF75AED0}" srcId="{D6804641-9EF1-486C-8FA4-450DE7D945BF}" destId="{E620D827-5AB8-4E3D-80B3-7722EBEE9EF1}" srcOrd="4" destOrd="0" parTransId="{71CD59DF-2C3D-4E00-B7FB-E142B7126C62}" sibTransId="{0CE3697B-B307-44B1-9CCE-EA11312BF319}"/>
    <dgm:cxn modelId="{CFD0DC2D-79F5-4DB4-869E-18181D8D1C3B}" type="presOf" srcId="{C3BB7866-3FAF-405A-A371-B4BA96DC76D9}" destId="{45C3253E-D6A5-4B9B-92D8-38AABBEB917D}" srcOrd="0" destOrd="0" presId="urn:microsoft.com/office/officeart/2005/8/layout/radial1"/>
    <dgm:cxn modelId="{78FBB26A-A7A6-4197-AC94-47BE709D8867}" type="presParOf" srcId="{FD4B273B-2A13-4D59-9456-E13C93E7801F}" destId="{C1882C5D-479D-40D6-A239-3CCEDCE5BEC6}" srcOrd="0" destOrd="0" presId="urn:microsoft.com/office/officeart/2005/8/layout/radial1"/>
    <dgm:cxn modelId="{1C6C4984-BA80-4AB8-AC0A-44449E2D6ABB}" type="presParOf" srcId="{FD4B273B-2A13-4D59-9456-E13C93E7801F}" destId="{25F8BDC0-7FDF-4A70-8F53-724410CC79BD}" srcOrd="1" destOrd="0" presId="urn:microsoft.com/office/officeart/2005/8/layout/radial1"/>
    <dgm:cxn modelId="{36657516-73D4-4216-A1F3-0EE414CBD62C}" type="presParOf" srcId="{25F8BDC0-7FDF-4A70-8F53-724410CC79BD}" destId="{80169E9A-EC8D-4683-B781-ABDA1C46F490}" srcOrd="0" destOrd="0" presId="urn:microsoft.com/office/officeart/2005/8/layout/radial1"/>
    <dgm:cxn modelId="{C0FCA5E5-EF11-4BEB-82D6-9868489C3B6B}" type="presParOf" srcId="{FD4B273B-2A13-4D59-9456-E13C93E7801F}" destId="{7D644BE5-8BC3-44A0-9793-056D5974026B}" srcOrd="2" destOrd="0" presId="urn:microsoft.com/office/officeart/2005/8/layout/radial1"/>
    <dgm:cxn modelId="{AA5D71E7-3F27-42B0-A330-3055DC479B1A}" type="presParOf" srcId="{FD4B273B-2A13-4D59-9456-E13C93E7801F}" destId="{ABAE4FDD-E13C-44C2-9ED3-DE120AE48429}" srcOrd="3" destOrd="0" presId="urn:microsoft.com/office/officeart/2005/8/layout/radial1"/>
    <dgm:cxn modelId="{ECE7F2C1-5AD2-441A-A0E6-82846E56A7AD}" type="presParOf" srcId="{ABAE4FDD-E13C-44C2-9ED3-DE120AE48429}" destId="{89D9634B-EBAC-4FCC-A992-A8BFFEF0E38E}" srcOrd="0" destOrd="0" presId="urn:microsoft.com/office/officeart/2005/8/layout/radial1"/>
    <dgm:cxn modelId="{AAAE8245-936E-4AD0-9F29-A8386B854CA9}" type="presParOf" srcId="{FD4B273B-2A13-4D59-9456-E13C93E7801F}" destId="{E8A37F87-7FB9-45A6-8A23-9271B7CAF9B5}" srcOrd="4" destOrd="0" presId="urn:microsoft.com/office/officeart/2005/8/layout/radial1"/>
    <dgm:cxn modelId="{45926936-B8EE-4776-B026-2AD957098F72}" type="presParOf" srcId="{FD4B273B-2A13-4D59-9456-E13C93E7801F}" destId="{A7363A56-FEAD-46AC-A2A0-3A6016B42FCB}" srcOrd="5" destOrd="0" presId="urn:microsoft.com/office/officeart/2005/8/layout/radial1"/>
    <dgm:cxn modelId="{87889FBC-8189-408B-AC44-F98A1E622205}" type="presParOf" srcId="{A7363A56-FEAD-46AC-A2A0-3A6016B42FCB}" destId="{79B08401-223E-45DE-AD5B-63781AA81884}" srcOrd="0" destOrd="0" presId="urn:microsoft.com/office/officeart/2005/8/layout/radial1"/>
    <dgm:cxn modelId="{5DB19E64-02AF-478E-B0FF-D55D2E7CA782}" type="presParOf" srcId="{FD4B273B-2A13-4D59-9456-E13C93E7801F}" destId="{A7C00CAE-83C6-4054-BCF3-F9DC71502429}" srcOrd="6" destOrd="0" presId="urn:microsoft.com/office/officeart/2005/8/layout/radial1"/>
    <dgm:cxn modelId="{A239F333-CAC9-4F65-A3B9-7E8808F49BFC}" type="presParOf" srcId="{FD4B273B-2A13-4D59-9456-E13C93E7801F}" destId="{45C3253E-D6A5-4B9B-92D8-38AABBEB917D}" srcOrd="7" destOrd="0" presId="urn:microsoft.com/office/officeart/2005/8/layout/radial1"/>
    <dgm:cxn modelId="{46CA66D0-BD53-4F51-B73B-D39D66ED24E7}" type="presParOf" srcId="{45C3253E-D6A5-4B9B-92D8-38AABBEB917D}" destId="{7F451EC3-B711-46F6-8EFD-C88506792D5F}" srcOrd="0" destOrd="0" presId="urn:microsoft.com/office/officeart/2005/8/layout/radial1"/>
    <dgm:cxn modelId="{F4D255F3-9A9D-4C90-9AA2-76DF2292B478}" type="presParOf" srcId="{FD4B273B-2A13-4D59-9456-E13C93E7801F}" destId="{84B88DBF-52F7-4B9E-B29A-638C8EFB8012}" srcOrd="8" destOrd="0" presId="urn:microsoft.com/office/officeart/2005/8/layout/radial1"/>
    <dgm:cxn modelId="{F55800DE-9A85-4A75-B208-685EF5323E31}" type="presParOf" srcId="{FD4B273B-2A13-4D59-9456-E13C93E7801F}" destId="{4F85A293-6E1A-4998-872C-6E0BCD66E8C1}" srcOrd="9" destOrd="0" presId="urn:microsoft.com/office/officeart/2005/8/layout/radial1"/>
    <dgm:cxn modelId="{CBB376F2-3111-4B1A-8DB1-6E94B5F91CB5}" type="presParOf" srcId="{4F85A293-6E1A-4998-872C-6E0BCD66E8C1}" destId="{4EF1E3D0-A6B6-46EF-A9F0-F72EE7C52729}" srcOrd="0" destOrd="0" presId="urn:microsoft.com/office/officeart/2005/8/layout/radial1"/>
    <dgm:cxn modelId="{BE0652E3-60B8-483D-9F62-52BDD0427040}" type="presParOf" srcId="{FD4B273B-2A13-4D59-9456-E13C93E7801F}" destId="{95360923-0CF6-4EC1-B565-36E481678E2A}" srcOrd="10" destOrd="0" presId="urn:microsoft.com/office/officeart/2005/8/layout/radial1"/>
    <dgm:cxn modelId="{5138674E-28C9-4021-82A6-EEFA037E8F73}" type="presParOf" srcId="{FD4B273B-2A13-4D59-9456-E13C93E7801F}" destId="{D44032A7-5C94-4FB8-8118-886A14DBADAE}" srcOrd="11" destOrd="0" presId="urn:microsoft.com/office/officeart/2005/8/layout/radial1"/>
    <dgm:cxn modelId="{66CB1A70-2ACE-47D8-A2CB-142CD9412B2F}" type="presParOf" srcId="{D44032A7-5C94-4FB8-8118-886A14DBADAE}" destId="{18CAE103-0DE8-4A49-83CB-575DC76DE817}" srcOrd="0" destOrd="0" presId="urn:microsoft.com/office/officeart/2005/8/layout/radial1"/>
    <dgm:cxn modelId="{F8A1B886-B6E3-45B0-8BE2-C92A46CAC2A9}" type="presParOf" srcId="{FD4B273B-2A13-4D59-9456-E13C93E7801F}" destId="{F8ED5B18-8FA7-4CE4-8C02-EF5D90408FBB}" srcOrd="12" destOrd="0" presId="urn:microsoft.com/office/officeart/2005/8/layout/radial1"/>
    <dgm:cxn modelId="{ACC1A5A0-3F2B-49F4-85BE-61BBD7ECE1DB}" type="presParOf" srcId="{FD4B273B-2A13-4D59-9456-E13C93E7801F}" destId="{1161AAD0-A12E-4E9F-9033-85F6DAE3616E}" srcOrd="13" destOrd="0" presId="urn:microsoft.com/office/officeart/2005/8/layout/radial1"/>
    <dgm:cxn modelId="{85B470DD-B6F0-4AAE-A182-BFCC9A0DCDBF}" type="presParOf" srcId="{1161AAD0-A12E-4E9F-9033-85F6DAE3616E}" destId="{FD5D5B55-F453-4BF0-AEE7-7573E4D690EF}" srcOrd="0" destOrd="0" presId="urn:microsoft.com/office/officeart/2005/8/layout/radial1"/>
    <dgm:cxn modelId="{42303A6F-C0BE-4FE0-9EC8-7AB731D9F728}" type="presParOf" srcId="{FD4B273B-2A13-4D59-9456-E13C93E7801F}" destId="{7DC27CA1-B96D-4314-9C71-B5DD5D4D52BD}" srcOrd="14" destOrd="0" presId="urn:microsoft.com/office/officeart/2005/8/layout/radial1"/>
    <dgm:cxn modelId="{CC7B662E-90EC-408F-949E-6664B3B264D2}" type="presParOf" srcId="{FD4B273B-2A13-4D59-9456-E13C93E7801F}" destId="{CB28D046-4030-4B8F-8781-25A4949CC432}" srcOrd="15" destOrd="0" presId="urn:microsoft.com/office/officeart/2005/8/layout/radial1"/>
    <dgm:cxn modelId="{F02FCED0-1CF7-404A-8192-77971C89481A}" type="presParOf" srcId="{CB28D046-4030-4B8F-8781-25A4949CC432}" destId="{2ECB93E6-CE71-408C-B885-C3AFCA7E25EA}" srcOrd="0" destOrd="0" presId="urn:microsoft.com/office/officeart/2005/8/layout/radial1"/>
    <dgm:cxn modelId="{BB7A49B3-2FED-4A85-B65F-00CFC893D363}" type="presParOf" srcId="{FD4B273B-2A13-4D59-9456-E13C93E7801F}" destId="{ED527601-0211-4A06-9171-2644BD44D259}" srcOrd="16" destOrd="0" presId="urn:microsoft.com/office/officeart/2005/8/layout/radial1"/>
    <dgm:cxn modelId="{FF279D1E-7F92-4E26-8B63-6156F7E82217}" type="presParOf" srcId="{FD4B273B-2A13-4D59-9456-E13C93E7801F}" destId="{2399BEB9-7E22-4CC2-B99B-CF78585F6AC3}" srcOrd="17" destOrd="0" presId="urn:microsoft.com/office/officeart/2005/8/layout/radial1"/>
    <dgm:cxn modelId="{07B3A1F1-C4AA-47D1-A6A4-EC3629640078}" type="presParOf" srcId="{2399BEB9-7E22-4CC2-B99B-CF78585F6AC3}" destId="{C9B2D7A4-88BC-4D9A-9814-6B4EA89BA307}" srcOrd="0" destOrd="0" presId="urn:microsoft.com/office/officeart/2005/8/layout/radial1"/>
    <dgm:cxn modelId="{6717F9B5-80DE-45D9-963D-B839A8EDA3B7}" type="presParOf" srcId="{FD4B273B-2A13-4D59-9456-E13C93E7801F}" destId="{F50987CA-7F6F-48CE-BD02-3192CCA8DB51}"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2AFF9-3636-4FF6-92D1-63180130FC25}">
      <dsp:nvSpPr>
        <dsp:cNvPr id="0" name=""/>
        <dsp:cNvSpPr/>
      </dsp:nvSpPr>
      <dsp:spPr>
        <a:xfrm>
          <a:off x="2626963" y="569563"/>
          <a:ext cx="3890072" cy="3890072"/>
        </a:xfrm>
        <a:prstGeom prst="blockArc">
          <a:avLst>
            <a:gd name="adj1" fmla="val 12600000"/>
            <a:gd name="adj2" fmla="val 16200000"/>
            <a:gd name="adj3" fmla="val 4521"/>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7A05FAA-5C8B-43B4-A9F5-A4E1C353E593}">
      <dsp:nvSpPr>
        <dsp:cNvPr id="0" name=""/>
        <dsp:cNvSpPr/>
      </dsp:nvSpPr>
      <dsp:spPr>
        <a:xfrm>
          <a:off x="2626963" y="569563"/>
          <a:ext cx="3890072" cy="3890072"/>
        </a:xfrm>
        <a:prstGeom prst="blockArc">
          <a:avLst>
            <a:gd name="adj1" fmla="val 9000000"/>
            <a:gd name="adj2" fmla="val 12600000"/>
            <a:gd name="adj3" fmla="val 4521"/>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EE46FA7-54F7-4EA7-8DC4-349338CB2C9C}">
      <dsp:nvSpPr>
        <dsp:cNvPr id="0" name=""/>
        <dsp:cNvSpPr/>
      </dsp:nvSpPr>
      <dsp:spPr>
        <a:xfrm>
          <a:off x="2626963" y="569563"/>
          <a:ext cx="3890072" cy="3890072"/>
        </a:xfrm>
        <a:prstGeom prst="blockArc">
          <a:avLst>
            <a:gd name="adj1" fmla="val 5400000"/>
            <a:gd name="adj2" fmla="val 9000000"/>
            <a:gd name="adj3" fmla="val 4521"/>
          </a:avLst>
        </a:prstGeom>
        <a:solidFill>
          <a:srgbClr val="6633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1905C87-5E68-45FA-96F9-B128D6FA1566}">
      <dsp:nvSpPr>
        <dsp:cNvPr id="0" name=""/>
        <dsp:cNvSpPr/>
      </dsp:nvSpPr>
      <dsp:spPr>
        <a:xfrm>
          <a:off x="2626963" y="569563"/>
          <a:ext cx="3890072" cy="3890072"/>
        </a:xfrm>
        <a:prstGeom prst="blockArc">
          <a:avLst>
            <a:gd name="adj1" fmla="val 1800000"/>
            <a:gd name="adj2" fmla="val 5400000"/>
            <a:gd name="adj3" fmla="val 4521"/>
          </a:avLst>
        </a:prstGeom>
        <a:solidFill>
          <a:srgbClr val="008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C379DBB-3DA0-461E-8AF7-2D522D69E822}">
      <dsp:nvSpPr>
        <dsp:cNvPr id="0" name=""/>
        <dsp:cNvSpPr/>
      </dsp:nvSpPr>
      <dsp:spPr>
        <a:xfrm>
          <a:off x="2626963" y="569563"/>
          <a:ext cx="3890072" cy="3890072"/>
        </a:xfrm>
        <a:prstGeom prst="blockArc">
          <a:avLst>
            <a:gd name="adj1" fmla="val 19800000"/>
            <a:gd name="adj2" fmla="val 1800000"/>
            <a:gd name="adj3" fmla="val 4521"/>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E73D555-2579-47F5-AD63-23EE99D30A5B}">
      <dsp:nvSpPr>
        <dsp:cNvPr id="0" name=""/>
        <dsp:cNvSpPr/>
      </dsp:nvSpPr>
      <dsp:spPr>
        <a:xfrm>
          <a:off x="2626963" y="569563"/>
          <a:ext cx="3890072" cy="3890072"/>
        </a:xfrm>
        <a:prstGeom prst="blockArc">
          <a:avLst>
            <a:gd name="adj1" fmla="val 16200000"/>
            <a:gd name="adj2" fmla="val 19800000"/>
            <a:gd name="adj3" fmla="val 4521"/>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BC431B3-A06F-4A1A-9738-CCCA082E1701}">
      <dsp:nvSpPr>
        <dsp:cNvPr id="0" name=""/>
        <dsp:cNvSpPr/>
      </dsp:nvSpPr>
      <dsp:spPr>
        <a:xfrm>
          <a:off x="3698006" y="1640606"/>
          <a:ext cx="1747986" cy="1747986"/>
        </a:xfrm>
        <a:prstGeom prst="ellipse">
          <a:avLst/>
        </a:prstGeom>
        <a:solidFill>
          <a:srgbClr val="009999"/>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latin typeface="Arial" pitchFamily="34" charset="0"/>
              <a:ea typeface="Tahoma" pitchFamily="34" charset="0"/>
              <a:cs typeface="Arial" pitchFamily="34" charset="0"/>
            </a:rPr>
            <a:t>VOCATIONAL OBJECTIVE</a:t>
          </a:r>
          <a:endParaRPr lang="en-US" sz="1400" b="1" kern="1200" dirty="0">
            <a:effectLst>
              <a:outerShdw blurRad="38100" dist="38100" dir="2700000" algn="tl">
                <a:srgbClr val="000000">
                  <a:alpha val="43137"/>
                </a:srgbClr>
              </a:outerShdw>
            </a:effectLst>
            <a:latin typeface="Arial" pitchFamily="34" charset="0"/>
            <a:ea typeface="Tahoma" pitchFamily="34" charset="0"/>
            <a:cs typeface="Arial" pitchFamily="34" charset="0"/>
          </a:endParaRPr>
        </a:p>
      </dsp:txBody>
      <dsp:txXfrm>
        <a:off x="3953993" y="1896593"/>
        <a:ext cx="1236012" cy="1236012"/>
      </dsp:txXfrm>
    </dsp:sp>
    <dsp:sp modelId="{945DE4E8-5927-431C-9F62-09A2E17B3558}">
      <dsp:nvSpPr>
        <dsp:cNvPr id="0" name=""/>
        <dsp:cNvSpPr/>
      </dsp:nvSpPr>
      <dsp:spPr>
        <a:xfrm>
          <a:off x="3960204" y="1817"/>
          <a:ext cx="1223590" cy="1223590"/>
        </a:xfrm>
        <a:prstGeom prst="ellipse">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latin typeface="Arial" pitchFamily="34" charset="0"/>
              <a:ea typeface="Tahoma" pitchFamily="34" charset="0"/>
              <a:cs typeface="Arial" pitchFamily="34" charset="0"/>
            </a:rPr>
            <a:t>ASSESSMENT QUESTIONS</a:t>
          </a:r>
          <a:endParaRPr lang="en-US" sz="900" b="1" kern="1200" dirty="0">
            <a:latin typeface="Arial" pitchFamily="34" charset="0"/>
            <a:ea typeface="Tahoma" pitchFamily="34" charset="0"/>
            <a:cs typeface="Arial" pitchFamily="34" charset="0"/>
          </a:endParaRPr>
        </a:p>
      </dsp:txBody>
      <dsp:txXfrm>
        <a:off x="4139395" y="181008"/>
        <a:ext cx="865208" cy="865208"/>
      </dsp:txXfrm>
    </dsp:sp>
    <dsp:sp modelId="{289BAED1-B32D-4D9A-B11A-8A47AE17F8D9}">
      <dsp:nvSpPr>
        <dsp:cNvPr id="0" name=""/>
        <dsp:cNvSpPr/>
      </dsp:nvSpPr>
      <dsp:spPr>
        <a:xfrm>
          <a:off x="5606507" y="952311"/>
          <a:ext cx="1223590" cy="1223590"/>
        </a:xfrm>
        <a:prstGeom prst="ellipse">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latin typeface="Arial" pitchFamily="34" charset="0"/>
              <a:ea typeface="Tahoma" pitchFamily="34" charset="0"/>
              <a:cs typeface="Arial" pitchFamily="34" charset="0"/>
            </a:rPr>
            <a:t>INTEREST INVENTORIES</a:t>
          </a:r>
          <a:endParaRPr lang="en-US" sz="900" b="1" kern="1200" dirty="0">
            <a:latin typeface="Arial" pitchFamily="34" charset="0"/>
            <a:ea typeface="Tahoma" pitchFamily="34" charset="0"/>
            <a:cs typeface="Arial" pitchFamily="34" charset="0"/>
          </a:endParaRPr>
        </a:p>
      </dsp:txBody>
      <dsp:txXfrm>
        <a:off x="5785698" y="1131502"/>
        <a:ext cx="865208" cy="865208"/>
      </dsp:txXfrm>
    </dsp:sp>
    <dsp:sp modelId="{F5A50734-7A14-43BB-B68E-2D8D11D6FC73}">
      <dsp:nvSpPr>
        <dsp:cNvPr id="0" name=""/>
        <dsp:cNvSpPr/>
      </dsp:nvSpPr>
      <dsp:spPr>
        <a:xfrm>
          <a:off x="5606507" y="2853298"/>
          <a:ext cx="1223590" cy="1223590"/>
        </a:xfrm>
        <a:prstGeom prst="ellipse">
          <a:avLst/>
        </a:prstGeom>
        <a:solidFill>
          <a:srgbClr val="008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latin typeface="Arial" pitchFamily="34" charset="0"/>
              <a:ea typeface="Tahoma" pitchFamily="34" charset="0"/>
              <a:cs typeface="Arial" pitchFamily="34" charset="0"/>
            </a:rPr>
            <a:t>COMMUNITY BASED EVALUATIONS</a:t>
          </a:r>
          <a:endParaRPr lang="en-US" sz="900" b="1" kern="1200" dirty="0">
            <a:latin typeface="Arial" pitchFamily="34" charset="0"/>
            <a:ea typeface="Tahoma" pitchFamily="34" charset="0"/>
            <a:cs typeface="Arial" pitchFamily="34" charset="0"/>
          </a:endParaRPr>
        </a:p>
      </dsp:txBody>
      <dsp:txXfrm>
        <a:off x="5785698" y="3032489"/>
        <a:ext cx="865208" cy="865208"/>
      </dsp:txXfrm>
    </dsp:sp>
    <dsp:sp modelId="{ECFEF06A-B364-49F9-8692-1B7245FE767D}">
      <dsp:nvSpPr>
        <dsp:cNvPr id="0" name=""/>
        <dsp:cNvSpPr/>
      </dsp:nvSpPr>
      <dsp:spPr>
        <a:xfrm>
          <a:off x="3960204" y="3803791"/>
          <a:ext cx="1223590" cy="1223590"/>
        </a:xfrm>
        <a:prstGeom prst="ellipse">
          <a:avLst/>
        </a:prstGeom>
        <a:solidFill>
          <a:srgbClr val="6633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latin typeface="Arial" pitchFamily="34" charset="0"/>
              <a:ea typeface="Tahoma" pitchFamily="34" charset="0"/>
              <a:cs typeface="Arial" pitchFamily="34" charset="0"/>
            </a:rPr>
            <a:t>WORK EVALUATIONS</a:t>
          </a:r>
          <a:endParaRPr lang="en-US" sz="900" b="1" kern="1200" dirty="0">
            <a:latin typeface="Arial" pitchFamily="34" charset="0"/>
            <a:ea typeface="Tahoma" pitchFamily="34" charset="0"/>
            <a:cs typeface="Arial" pitchFamily="34" charset="0"/>
          </a:endParaRPr>
        </a:p>
      </dsp:txBody>
      <dsp:txXfrm>
        <a:off x="4139395" y="3982982"/>
        <a:ext cx="865208" cy="865208"/>
      </dsp:txXfrm>
    </dsp:sp>
    <dsp:sp modelId="{FCC0C961-5718-44DF-B78B-44433FBEF87C}">
      <dsp:nvSpPr>
        <dsp:cNvPr id="0" name=""/>
        <dsp:cNvSpPr/>
      </dsp:nvSpPr>
      <dsp:spPr>
        <a:xfrm>
          <a:off x="2313901" y="2853298"/>
          <a:ext cx="1223590" cy="1223590"/>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latin typeface="Arial" pitchFamily="34" charset="0"/>
              <a:ea typeface="Tahoma" pitchFamily="34" charset="0"/>
              <a:cs typeface="Arial" pitchFamily="34" charset="0"/>
            </a:rPr>
            <a:t>APTITUDE ACHIEVEMENT TESTING</a:t>
          </a:r>
          <a:endParaRPr lang="en-US" sz="900" b="1" kern="1200" dirty="0">
            <a:latin typeface="Arial" pitchFamily="34" charset="0"/>
            <a:ea typeface="Tahoma" pitchFamily="34" charset="0"/>
            <a:cs typeface="Arial" pitchFamily="34" charset="0"/>
          </a:endParaRPr>
        </a:p>
      </dsp:txBody>
      <dsp:txXfrm>
        <a:off x="2493092" y="3032489"/>
        <a:ext cx="865208" cy="865208"/>
      </dsp:txXfrm>
    </dsp:sp>
    <dsp:sp modelId="{BE583030-7A0E-41A6-A6AF-2E11D6588B35}">
      <dsp:nvSpPr>
        <dsp:cNvPr id="0" name=""/>
        <dsp:cNvSpPr/>
      </dsp:nvSpPr>
      <dsp:spPr>
        <a:xfrm>
          <a:off x="2313901" y="952311"/>
          <a:ext cx="1223590" cy="1223590"/>
        </a:xfrm>
        <a:prstGeom prst="ellipse">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latin typeface="Arial" pitchFamily="34" charset="0"/>
              <a:ea typeface="Tahoma" pitchFamily="34" charset="0"/>
              <a:cs typeface="Arial" pitchFamily="34" charset="0"/>
            </a:rPr>
            <a:t>CAREER EXPLORATIONS</a:t>
          </a:r>
          <a:endParaRPr lang="en-US" sz="800" b="1" kern="1200" dirty="0">
            <a:latin typeface="Arial" pitchFamily="34" charset="0"/>
            <a:ea typeface="Tahoma" pitchFamily="34" charset="0"/>
            <a:cs typeface="Arial" pitchFamily="34" charset="0"/>
          </a:endParaRPr>
        </a:p>
      </dsp:txBody>
      <dsp:txXfrm>
        <a:off x="2493092" y="1131502"/>
        <a:ext cx="865208" cy="8652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82C5D-479D-40D6-A239-3CCEDCE5BEC6}">
      <dsp:nvSpPr>
        <dsp:cNvPr id="0" name=""/>
        <dsp:cNvSpPr/>
      </dsp:nvSpPr>
      <dsp:spPr>
        <a:xfrm>
          <a:off x="4036218" y="2040281"/>
          <a:ext cx="1071562" cy="107156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JOB READY</a:t>
          </a:r>
          <a:endParaRPr lang="en-US" sz="1600" b="1" kern="1200" dirty="0"/>
        </a:p>
      </dsp:txBody>
      <dsp:txXfrm>
        <a:off x="4193145" y="2197208"/>
        <a:ext cx="757708" cy="757708"/>
      </dsp:txXfrm>
    </dsp:sp>
    <dsp:sp modelId="{25F8BDC0-7FDF-4A70-8F53-724410CC79BD}">
      <dsp:nvSpPr>
        <dsp:cNvPr id="0" name=""/>
        <dsp:cNvSpPr/>
      </dsp:nvSpPr>
      <dsp:spPr>
        <a:xfrm rot="16200000">
          <a:off x="4088628" y="1546362"/>
          <a:ext cx="966742" cy="21093"/>
        </a:xfrm>
        <a:custGeom>
          <a:avLst/>
          <a:gdLst/>
          <a:ahLst/>
          <a:cxnLst/>
          <a:rect l="0" t="0" r="0" b="0"/>
          <a:pathLst>
            <a:path>
              <a:moveTo>
                <a:pt x="0" y="10546"/>
              </a:moveTo>
              <a:lnTo>
                <a:pt x="966742" y="10546"/>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47831" y="1532741"/>
        <a:ext cx="48337" cy="48337"/>
      </dsp:txXfrm>
    </dsp:sp>
    <dsp:sp modelId="{7D644BE5-8BC3-44A0-9793-056D5974026B}">
      <dsp:nvSpPr>
        <dsp:cNvPr id="0" name=""/>
        <dsp:cNvSpPr/>
      </dsp:nvSpPr>
      <dsp:spPr>
        <a:xfrm>
          <a:off x="4036218" y="1975"/>
          <a:ext cx="1071562" cy="107156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COUNSELING AND GUIDANCE</a:t>
          </a:r>
          <a:endParaRPr lang="en-US" sz="800" b="1" kern="1200" dirty="0"/>
        </a:p>
      </dsp:txBody>
      <dsp:txXfrm>
        <a:off x="4193145" y="158902"/>
        <a:ext cx="757708" cy="757708"/>
      </dsp:txXfrm>
    </dsp:sp>
    <dsp:sp modelId="{ABAE4FDD-E13C-44C2-9ED3-DE120AE48429}">
      <dsp:nvSpPr>
        <dsp:cNvPr id="0" name=""/>
        <dsp:cNvSpPr/>
      </dsp:nvSpPr>
      <dsp:spPr>
        <a:xfrm rot="18600000">
          <a:off x="4743727" y="1784799"/>
          <a:ext cx="966742" cy="21093"/>
        </a:xfrm>
        <a:custGeom>
          <a:avLst/>
          <a:gdLst/>
          <a:ahLst/>
          <a:cxnLst/>
          <a:rect l="0" t="0" r="0" b="0"/>
          <a:pathLst>
            <a:path>
              <a:moveTo>
                <a:pt x="0" y="10546"/>
              </a:moveTo>
              <a:lnTo>
                <a:pt x="966742" y="10546"/>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02930" y="1771177"/>
        <a:ext cx="48337" cy="48337"/>
      </dsp:txXfrm>
    </dsp:sp>
    <dsp:sp modelId="{E8A37F87-7FB9-45A6-8A23-9271B7CAF9B5}">
      <dsp:nvSpPr>
        <dsp:cNvPr id="0" name=""/>
        <dsp:cNvSpPr/>
      </dsp:nvSpPr>
      <dsp:spPr>
        <a:xfrm>
          <a:off x="5346416" y="478848"/>
          <a:ext cx="1071562" cy="1071562"/>
        </a:xfrm>
        <a:prstGeom prst="ellipse">
          <a:avLst/>
        </a:prstGeom>
        <a:gradFill rotWithShape="0">
          <a:gsLst>
            <a:gs pos="0">
              <a:schemeClr val="accent2">
                <a:hueOff val="-2025945"/>
                <a:satOff val="4167"/>
                <a:lumOff val="-319"/>
                <a:alphaOff val="0"/>
                <a:shade val="51000"/>
                <a:satMod val="130000"/>
              </a:schemeClr>
            </a:gs>
            <a:gs pos="80000">
              <a:schemeClr val="accent2">
                <a:hueOff val="-2025945"/>
                <a:satOff val="4167"/>
                <a:lumOff val="-319"/>
                <a:alphaOff val="0"/>
                <a:shade val="93000"/>
                <a:satMod val="130000"/>
              </a:schemeClr>
            </a:gs>
            <a:gs pos="100000">
              <a:schemeClr val="accent2">
                <a:hueOff val="-2025945"/>
                <a:satOff val="4167"/>
                <a:lumOff val="-3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SUPPORTED EMPLOYMENT</a:t>
          </a:r>
          <a:endParaRPr lang="en-US" sz="800" b="1" kern="1200" dirty="0"/>
        </a:p>
      </dsp:txBody>
      <dsp:txXfrm>
        <a:off x="5503343" y="635775"/>
        <a:ext cx="757708" cy="757708"/>
      </dsp:txXfrm>
    </dsp:sp>
    <dsp:sp modelId="{A7363A56-FEAD-46AC-A2A0-3A6016B42FCB}">
      <dsp:nvSpPr>
        <dsp:cNvPr id="0" name=""/>
        <dsp:cNvSpPr/>
      </dsp:nvSpPr>
      <dsp:spPr>
        <a:xfrm rot="21000000">
          <a:off x="5092298" y="2388541"/>
          <a:ext cx="966742" cy="21093"/>
        </a:xfrm>
        <a:custGeom>
          <a:avLst/>
          <a:gdLst/>
          <a:ahLst/>
          <a:cxnLst/>
          <a:rect l="0" t="0" r="0" b="0"/>
          <a:pathLst>
            <a:path>
              <a:moveTo>
                <a:pt x="0" y="10546"/>
              </a:moveTo>
              <a:lnTo>
                <a:pt x="966742" y="10546"/>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51500" y="2374919"/>
        <a:ext cx="48337" cy="48337"/>
      </dsp:txXfrm>
    </dsp:sp>
    <dsp:sp modelId="{A7C00CAE-83C6-4054-BCF3-F9DC71502429}">
      <dsp:nvSpPr>
        <dsp:cNvPr id="0" name=""/>
        <dsp:cNvSpPr/>
      </dsp:nvSpPr>
      <dsp:spPr>
        <a:xfrm>
          <a:off x="6043557" y="1686333"/>
          <a:ext cx="1071562" cy="1071562"/>
        </a:xfrm>
        <a:prstGeom prst="ellipse">
          <a:avLst/>
        </a:prstGeom>
        <a:gradFill rotWithShape="0">
          <a:gsLst>
            <a:gs pos="0">
              <a:schemeClr val="accent2">
                <a:hueOff val="-4051890"/>
                <a:satOff val="8333"/>
                <a:lumOff val="-637"/>
                <a:alphaOff val="0"/>
                <a:shade val="51000"/>
                <a:satMod val="130000"/>
              </a:schemeClr>
            </a:gs>
            <a:gs pos="80000">
              <a:schemeClr val="accent2">
                <a:hueOff val="-4051890"/>
                <a:satOff val="8333"/>
                <a:lumOff val="-637"/>
                <a:alphaOff val="0"/>
                <a:shade val="93000"/>
                <a:satMod val="130000"/>
              </a:schemeClr>
            </a:gs>
            <a:gs pos="100000">
              <a:schemeClr val="accent2">
                <a:hueOff val="-4051890"/>
                <a:satOff val="8333"/>
                <a:lumOff val="-6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JOB READINESS TRAINING</a:t>
          </a:r>
          <a:endParaRPr lang="en-US" sz="900" b="1" kern="1200" dirty="0"/>
        </a:p>
      </dsp:txBody>
      <dsp:txXfrm>
        <a:off x="6200484" y="1843260"/>
        <a:ext cx="757708" cy="757708"/>
      </dsp:txXfrm>
    </dsp:sp>
    <dsp:sp modelId="{45C3253E-D6A5-4B9B-92D8-38AABBEB917D}">
      <dsp:nvSpPr>
        <dsp:cNvPr id="0" name=""/>
        <dsp:cNvSpPr/>
      </dsp:nvSpPr>
      <dsp:spPr>
        <a:xfrm rot="1800000">
          <a:off x="4971240" y="3075091"/>
          <a:ext cx="966742" cy="21093"/>
        </a:xfrm>
        <a:custGeom>
          <a:avLst/>
          <a:gdLst/>
          <a:ahLst/>
          <a:cxnLst/>
          <a:rect l="0" t="0" r="0" b="0"/>
          <a:pathLst>
            <a:path>
              <a:moveTo>
                <a:pt x="0" y="10546"/>
              </a:moveTo>
              <a:lnTo>
                <a:pt x="966742" y="10546"/>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30443" y="3061470"/>
        <a:ext cx="48337" cy="48337"/>
      </dsp:txXfrm>
    </dsp:sp>
    <dsp:sp modelId="{84B88DBF-52F7-4B9E-B29A-638C8EFB8012}">
      <dsp:nvSpPr>
        <dsp:cNvPr id="0" name=""/>
        <dsp:cNvSpPr/>
      </dsp:nvSpPr>
      <dsp:spPr>
        <a:xfrm>
          <a:off x="5801442" y="3059433"/>
          <a:ext cx="1071562" cy="1071562"/>
        </a:xfrm>
        <a:prstGeom prst="ellipse">
          <a:avLst/>
        </a:prstGeom>
        <a:gradFill rotWithShape="0">
          <a:gsLst>
            <a:gs pos="0">
              <a:schemeClr val="accent2">
                <a:hueOff val="-6077835"/>
                <a:satOff val="12500"/>
                <a:lumOff val="-956"/>
                <a:alphaOff val="0"/>
                <a:shade val="51000"/>
                <a:satMod val="130000"/>
              </a:schemeClr>
            </a:gs>
            <a:gs pos="80000">
              <a:schemeClr val="accent2">
                <a:hueOff val="-6077835"/>
                <a:satOff val="12500"/>
                <a:lumOff val="-956"/>
                <a:alphaOff val="0"/>
                <a:shade val="93000"/>
                <a:satMod val="130000"/>
              </a:schemeClr>
            </a:gs>
            <a:gs pos="100000">
              <a:schemeClr val="accent2">
                <a:hueOff val="-6077835"/>
                <a:satOff val="12500"/>
                <a:lumOff val="-9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WORK SKILLS INSTRUCTION</a:t>
          </a:r>
          <a:endParaRPr lang="en-US" sz="800" b="1" kern="1200" dirty="0"/>
        </a:p>
      </dsp:txBody>
      <dsp:txXfrm>
        <a:off x="5958369" y="3216360"/>
        <a:ext cx="757708" cy="757708"/>
      </dsp:txXfrm>
    </dsp:sp>
    <dsp:sp modelId="{4F85A293-6E1A-4998-872C-6E0BCD66E8C1}">
      <dsp:nvSpPr>
        <dsp:cNvPr id="0" name=""/>
        <dsp:cNvSpPr/>
      </dsp:nvSpPr>
      <dsp:spPr>
        <a:xfrm rot="4200000">
          <a:off x="4437199" y="3523205"/>
          <a:ext cx="966742" cy="21093"/>
        </a:xfrm>
        <a:custGeom>
          <a:avLst/>
          <a:gdLst/>
          <a:ahLst/>
          <a:cxnLst/>
          <a:rect l="0" t="0" r="0" b="0"/>
          <a:pathLst>
            <a:path>
              <a:moveTo>
                <a:pt x="0" y="10546"/>
              </a:moveTo>
              <a:lnTo>
                <a:pt x="966742" y="10546"/>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96402" y="3509584"/>
        <a:ext cx="48337" cy="48337"/>
      </dsp:txXfrm>
    </dsp:sp>
    <dsp:sp modelId="{95360923-0CF6-4EC1-B565-36E481678E2A}">
      <dsp:nvSpPr>
        <dsp:cNvPr id="0" name=""/>
        <dsp:cNvSpPr/>
      </dsp:nvSpPr>
      <dsp:spPr>
        <a:xfrm>
          <a:off x="4733360" y="3955661"/>
          <a:ext cx="1071562" cy="1071562"/>
        </a:xfrm>
        <a:prstGeom prst="ellipse">
          <a:avLst/>
        </a:prstGeom>
        <a:gradFill rotWithShape="0">
          <a:gsLst>
            <a:gs pos="0">
              <a:schemeClr val="accent2">
                <a:hueOff val="-8103780"/>
                <a:satOff val="16667"/>
                <a:lumOff val="-1274"/>
                <a:alphaOff val="0"/>
                <a:shade val="51000"/>
                <a:satMod val="130000"/>
              </a:schemeClr>
            </a:gs>
            <a:gs pos="80000">
              <a:schemeClr val="accent2">
                <a:hueOff val="-8103780"/>
                <a:satOff val="16667"/>
                <a:lumOff val="-1274"/>
                <a:alphaOff val="0"/>
                <a:shade val="93000"/>
                <a:satMod val="130000"/>
              </a:schemeClr>
            </a:gs>
            <a:gs pos="100000">
              <a:schemeClr val="accent2">
                <a:hueOff val="-8103780"/>
                <a:satOff val="16667"/>
                <a:lumOff val="-12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COLLEGE AND UNIVERSITY TRAINING</a:t>
          </a:r>
          <a:endParaRPr lang="en-US" sz="900" b="1" kern="1200" dirty="0"/>
        </a:p>
      </dsp:txBody>
      <dsp:txXfrm>
        <a:off x="4890287" y="4112588"/>
        <a:ext cx="757708" cy="757708"/>
      </dsp:txXfrm>
    </dsp:sp>
    <dsp:sp modelId="{D44032A7-5C94-4FB8-8118-886A14DBADAE}">
      <dsp:nvSpPr>
        <dsp:cNvPr id="0" name=""/>
        <dsp:cNvSpPr/>
      </dsp:nvSpPr>
      <dsp:spPr>
        <a:xfrm rot="6600000">
          <a:off x="3740057" y="3523205"/>
          <a:ext cx="966742" cy="21093"/>
        </a:xfrm>
        <a:custGeom>
          <a:avLst/>
          <a:gdLst/>
          <a:ahLst/>
          <a:cxnLst/>
          <a:rect l="0" t="0" r="0" b="0"/>
          <a:pathLst>
            <a:path>
              <a:moveTo>
                <a:pt x="0" y="10546"/>
              </a:moveTo>
              <a:lnTo>
                <a:pt x="966742" y="10546"/>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199260" y="3509584"/>
        <a:ext cx="48337" cy="48337"/>
      </dsp:txXfrm>
    </dsp:sp>
    <dsp:sp modelId="{F8ED5B18-8FA7-4CE4-8C02-EF5D90408FBB}">
      <dsp:nvSpPr>
        <dsp:cNvPr id="0" name=""/>
        <dsp:cNvSpPr/>
      </dsp:nvSpPr>
      <dsp:spPr>
        <a:xfrm>
          <a:off x="3339077" y="3955661"/>
          <a:ext cx="1071562" cy="1071562"/>
        </a:xfrm>
        <a:prstGeom prst="ellipse">
          <a:avLst/>
        </a:prstGeom>
        <a:gradFill rotWithShape="0">
          <a:gsLst>
            <a:gs pos="0">
              <a:schemeClr val="accent2">
                <a:hueOff val="-10129725"/>
                <a:satOff val="20834"/>
                <a:lumOff val="-1593"/>
                <a:alphaOff val="0"/>
                <a:shade val="51000"/>
                <a:satMod val="130000"/>
              </a:schemeClr>
            </a:gs>
            <a:gs pos="80000">
              <a:schemeClr val="accent2">
                <a:hueOff val="-10129725"/>
                <a:satOff val="20834"/>
                <a:lumOff val="-1593"/>
                <a:alphaOff val="0"/>
                <a:shade val="93000"/>
                <a:satMod val="130000"/>
              </a:schemeClr>
            </a:gs>
            <a:gs pos="100000">
              <a:schemeClr val="accent2">
                <a:hueOff val="-10129725"/>
                <a:satOff val="20834"/>
                <a:lumOff val="-15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COMMUNITY BASED EVALUATIONS</a:t>
          </a:r>
        </a:p>
      </dsp:txBody>
      <dsp:txXfrm>
        <a:off x="3496004" y="4112588"/>
        <a:ext cx="757708" cy="757708"/>
      </dsp:txXfrm>
    </dsp:sp>
    <dsp:sp modelId="{1161AAD0-A12E-4E9F-9033-85F6DAE3616E}">
      <dsp:nvSpPr>
        <dsp:cNvPr id="0" name=""/>
        <dsp:cNvSpPr/>
      </dsp:nvSpPr>
      <dsp:spPr>
        <a:xfrm rot="9000000">
          <a:off x="3206016" y="3075091"/>
          <a:ext cx="966742" cy="21093"/>
        </a:xfrm>
        <a:custGeom>
          <a:avLst/>
          <a:gdLst/>
          <a:ahLst/>
          <a:cxnLst/>
          <a:rect l="0" t="0" r="0" b="0"/>
          <a:pathLst>
            <a:path>
              <a:moveTo>
                <a:pt x="0" y="10546"/>
              </a:moveTo>
              <a:lnTo>
                <a:pt x="966742" y="10546"/>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665219" y="3061470"/>
        <a:ext cx="48337" cy="48337"/>
      </dsp:txXfrm>
    </dsp:sp>
    <dsp:sp modelId="{7DC27CA1-B96D-4314-9C71-B5DD5D4D52BD}">
      <dsp:nvSpPr>
        <dsp:cNvPr id="0" name=""/>
        <dsp:cNvSpPr/>
      </dsp:nvSpPr>
      <dsp:spPr>
        <a:xfrm>
          <a:off x="2270994" y="3059433"/>
          <a:ext cx="1071562" cy="1071562"/>
        </a:xfrm>
        <a:prstGeom prst="ellipse">
          <a:avLst/>
        </a:prstGeom>
        <a:gradFill rotWithShape="0">
          <a:gsLst>
            <a:gs pos="0">
              <a:schemeClr val="accent2">
                <a:hueOff val="-12155671"/>
                <a:satOff val="25001"/>
                <a:lumOff val="-1912"/>
                <a:alphaOff val="0"/>
                <a:shade val="51000"/>
                <a:satMod val="130000"/>
              </a:schemeClr>
            </a:gs>
            <a:gs pos="80000">
              <a:schemeClr val="accent2">
                <a:hueOff val="-12155671"/>
                <a:satOff val="25001"/>
                <a:lumOff val="-1912"/>
                <a:alphaOff val="0"/>
                <a:shade val="93000"/>
                <a:satMod val="130000"/>
              </a:schemeClr>
            </a:gs>
            <a:gs pos="100000">
              <a:schemeClr val="accent2">
                <a:hueOff val="-12155671"/>
                <a:satOff val="25001"/>
                <a:lumOff val="-19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ON THE JOB TRAINING</a:t>
          </a:r>
          <a:endParaRPr lang="en-US" sz="900" b="1" kern="1200" dirty="0"/>
        </a:p>
      </dsp:txBody>
      <dsp:txXfrm>
        <a:off x="2427921" y="3216360"/>
        <a:ext cx="757708" cy="757708"/>
      </dsp:txXfrm>
    </dsp:sp>
    <dsp:sp modelId="{CB28D046-4030-4B8F-8781-25A4949CC432}">
      <dsp:nvSpPr>
        <dsp:cNvPr id="0" name=""/>
        <dsp:cNvSpPr/>
      </dsp:nvSpPr>
      <dsp:spPr>
        <a:xfrm rot="11400000">
          <a:off x="3084959" y="2388541"/>
          <a:ext cx="966742" cy="21093"/>
        </a:xfrm>
        <a:custGeom>
          <a:avLst/>
          <a:gdLst/>
          <a:ahLst/>
          <a:cxnLst/>
          <a:rect l="0" t="0" r="0" b="0"/>
          <a:pathLst>
            <a:path>
              <a:moveTo>
                <a:pt x="0" y="10546"/>
              </a:moveTo>
              <a:lnTo>
                <a:pt x="966742" y="10546"/>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44161" y="2374919"/>
        <a:ext cx="48337" cy="48337"/>
      </dsp:txXfrm>
    </dsp:sp>
    <dsp:sp modelId="{ED527601-0211-4A06-9171-2644BD44D259}">
      <dsp:nvSpPr>
        <dsp:cNvPr id="0" name=""/>
        <dsp:cNvSpPr/>
      </dsp:nvSpPr>
      <dsp:spPr>
        <a:xfrm>
          <a:off x="2028879" y="1686333"/>
          <a:ext cx="1071562" cy="1071562"/>
        </a:xfrm>
        <a:prstGeom prst="ellipse">
          <a:avLst/>
        </a:prstGeom>
        <a:gradFill rotWithShape="0">
          <a:gsLst>
            <a:gs pos="0">
              <a:schemeClr val="accent2">
                <a:hueOff val="-14181616"/>
                <a:satOff val="29167"/>
                <a:lumOff val="-2230"/>
                <a:alphaOff val="0"/>
                <a:shade val="51000"/>
                <a:satMod val="130000"/>
              </a:schemeClr>
            </a:gs>
            <a:gs pos="80000">
              <a:schemeClr val="accent2">
                <a:hueOff val="-14181616"/>
                <a:satOff val="29167"/>
                <a:lumOff val="-2230"/>
                <a:alphaOff val="0"/>
                <a:shade val="93000"/>
                <a:satMod val="130000"/>
              </a:schemeClr>
            </a:gs>
            <a:gs pos="100000">
              <a:schemeClr val="accent2">
                <a:hueOff val="-14181616"/>
                <a:satOff val="29167"/>
                <a:lumOff val="-22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MISC TRAINING</a:t>
          </a:r>
          <a:endParaRPr lang="en-US" sz="900" b="1" kern="1200" dirty="0"/>
        </a:p>
      </dsp:txBody>
      <dsp:txXfrm>
        <a:off x="2185806" y="1843260"/>
        <a:ext cx="757708" cy="757708"/>
      </dsp:txXfrm>
    </dsp:sp>
    <dsp:sp modelId="{2399BEB9-7E22-4CC2-B99B-CF78585F6AC3}">
      <dsp:nvSpPr>
        <dsp:cNvPr id="0" name=""/>
        <dsp:cNvSpPr/>
      </dsp:nvSpPr>
      <dsp:spPr>
        <a:xfrm rot="13800000">
          <a:off x="3433529" y="1784799"/>
          <a:ext cx="966742" cy="21093"/>
        </a:xfrm>
        <a:custGeom>
          <a:avLst/>
          <a:gdLst/>
          <a:ahLst/>
          <a:cxnLst/>
          <a:rect l="0" t="0" r="0" b="0"/>
          <a:pathLst>
            <a:path>
              <a:moveTo>
                <a:pt x="0" y="10546"/>
              </a:moveTo>
              <a:lnTo>
                <a:pt x="966742" y="10546"/>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892732" y="1771177"/>
        <a:ext cx="48337" cy="48337"/>
      </dsp:txXfrm>
    </dsp:sp>
    <dsp:sp modelId="{F50987CA-7F6F-48CE-BD02-3192CCA8DB51}">
      <dsp:nvSpPr>
        <dsp:cNvPr id="0" name=""/>
        <dsp:cNvSpPr/>
      </dsp:nvSpPr>
      <dsp:spPr>
        <a:xfrm>
          <a:off x="2726021" y="478848"/>
          <a:ext cx="1071562" cy="1071562"/>
        </a:xfrm>
        <a:prstGeom prst="ellipse">
          <a:avLst/>
        </a:prstGeom>
        <a:gradFill rotWithShape="0">
          <a:gsLst>
            <a:gs pos="0">
              <a:schemeClr val="accent2">
                <a:hueOff val="-16207560"/>
                <a:satOff val="33334"/>
                <a:lumOff val="-2549"/>
                <a:alphaOff val="0"/>
                <a:shade val="51000"/>
                <a:satMod val="130000"/>
              </a:schemeClr>
            </a:gs>
            <a:gs pos="80000">
              <a:schemeClr val="accent2">
                <a:hueOff val="-16207560"/>
                <a:satOff val="33334"/>
                <a:lumOff val="-2549"/>
                <a:alphaOff val="0"/>
                <a:shade val="93000"/>
                <a:satMod val="130000"/>
              </a:schemeClr>
            </a:gs>
            <a:gs pos="100000">
              <a:schemeClr val="accent2">
                <a:hueOff val="-16207560"/>
                <a:satOff val="33334"/>
                <a:lumOff val="-2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JOB SEARCH INSTRUCTION</a:t>
          </a:r>
          <a:endParaRPr lang="en-US" sz="800" b="1" kern="1200" dirty="0"/>
        </a:p>
      </dsp:txBody>
      <dsp:txXfrm>
        <a:off x="2882948" y="635775"/>
        <a:ext cx="757708" cy="75770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593038-D5A9-4E0F-8E54-F88AA9590F6D}" type="datetimeFigureOut">
              <a:rPr lang="en-US" smtClean="0"/>
              <a:pPr/>
              <a:t>4/26/2013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66443F-427F-4BA0-8325-67D5E4957DA2}" type="slidenum">
              <a:rPr lang="en-US" smtClean="0"/>
              <a:pPr/>
              <a:t>‹#›</a:t>
            </a:fld>
            <a:endParaRPr lang="en-US" dirty="0"/>
          </a:p>
        </p:txBody>
      </p:sp>
    </p:spTree>
    <p:extLst>
      <p:ext uri="{BB962C8B-B14F-4D97-AF65-F5344CB8AC3E}">
        <p14:creationId xmlns:p14="http://schemas.microsoft.com/office/powerpoint/2010/main" val="1823864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latin typeface="Times New Roman" pitchFamily="18" charset="0"/>
                <a:cs typeface="Times New Roman" pitchFamily="18" charset="0"/>
              </a:rPr>
              <a:t>Dropping out of school is one of the most serious problems facing special education programs across the country. Almost 1/4 of all youth with disabilities exit the school system by dropping out. Youth with ED have the highest drop out rates (from 21% to 64% - twice the rate of nondisabled students). The drop out rate for students with learning disabilities averages 25% (National Center for Education Statistics, 2001). Reasons include: lack of credits to graduate, no parental support for education, inappropriate social interactions. Dropouts have fewer options for employment and usually end up in entry level, low-paying positions. </a:t>
            </a:r>
          </a:p>
        </p:txBody>
      </p:sp>
      <p:sp>
        <p:nvSpPr>
          <p:cNvPr id="4" name="Slide Number Placeholder 3"/>
          <p:cNvSpPr>
            <a:spLocks noGrp="1"/>
          </p:cNvSpPr>
          <p:nvPr>
            <p:ph type="sldNum" sz="quarter" idx="10"/>
          </p:nvPr>
        </p:nvSpPr>
        <p:spPr/>
        <p:txBody>
          <a:bodyPr/>
          <a:lstStyle/>
          <a:p>
            <a:fld id="{7166443F-427F-4BA0-8325-67D5E4957DA2}" type="slidenum">
              <a:rPr lang="en-US" smtClean="0"/>
              <a:pPr/>
              <a:t>2</a:t>
            </a:fld>
            <a:endParaRPr lang="en-US" dirty="0"/>
          </a:p>
        </p:txBody>
      </p:sp>
    </p:spTree>
    <p:extLst>
      <p:ext uri="{BB962C8B-B14F-4D97-AF65-F5344CB8AC3E}">
        <p14:creationId xmlns:p14="http://schemas.microsoft.com/office/powerpoint/2010/main" val="3954603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smtClean="0"/>
          </a:p>
          <a:p>
            <a:pPr lvl="1" eaLnBrk="1" hangingPunct="1">
              <a:lnSpc>
                <a:spcPct val="80000"/>
              </a:lnSpc>
              <a:buFontTx/>
              <a:buNone/>
            </a:pPr>
            <a:r>
              <a:rPr lang="en-US" sz="1600" smtClean="0">
                <a:latin typeface="Times New Roman" pitchFamily="18" charset="0"/>
                <a:cs typeface="Times New Roman" pitchFamily="18" charset="0"/>
              </a:rPr>
              <a:t>Students </a:t>
            </a:r>
            <a:r>
              <a:rPr lang="en-US" sz="1600" dirty="0" smtClean="0">
                <a:latin typeface="Times New Roman" pitchFamily="18" charset="0"/>
                <a:cs typeface="Times New Roman" pitchFamily="18" charset="0"/>
              </a:rPr>
              <a:t>and teachers can expect:</a:t>
            </a:r>
          </a:p>
          <a:p>
            <a:pPr lvl="1" eaLnBrk="1" hangingPunct="1">
              <a:lnSpc>
                <a:spcPct val="80000"/>
              </a:lnSpc>
              <a:buFontTx/>
              <a:buNone/>
            </a:pPr>
            <a:endParaRPr lang="en-US" sz="1050" dirty="0" smtClean="0">
              <a:latin typeface="Times New Roman" pitchFamily="18" charset="0"/>
              <a:cs typeface="Times New Roman" pitchFamily="18" charset="0"/>
            </a:endParaRPr>
          </a:p>
          <a:p>
            <a:pPr marL="628650" lvl="1" indent="-171450" eaLnBrk="1" hangingPunct="1">
              <a:lnSpc>
                <a:spcPct val="80000"/>
              </a:lnSpc>
              <a:buFont typeface="Arial" pitchFamily="34" charset="0"/>
              <a:buChar char="•"/>
            </a:pPr>
            <a:r>
              <a:rPr lang="en-US" sz="1200" dirty="0" smtClean="0">
                <a:latin typeface="Times New Roman" pitchFamily="18" charset="0"/>
                <a:cs typeface="Times New Roman" pitchFamily="18" charset="0"/>
              </a:rPr>
              <a:t>SCVRD counselor presence in all schools</a:t>
            </a:r>
          </a:p>
          <a:p>
            <a:pPr marL="628650" lvl="1" indent="-171450" eaLnBrk="1" hangingPunct="1">
              <a:lnSpc>
                <a:spcPct val="80000"/>
              </a:lnSpc>
              <a:buFont typeface="Arial" pitchFamily="34" charset="0"/>
              <a:buChar char="•"/>
            </a:pPr>
            <a:r>
              <a:rPr lang="en-US" sz="1200" dirty="0" smtClean="0">
                <a:latin typeface="Times New Roman" pitchFamily="18" charset="0"/>
                <a:cs typeface="Times New Roman" pitchFamily="18" charset="0"/>
              </a:rPr>
              <a:t>SCVRD counselor to meet with students during the sophomore year of high school (Age 16)to complete applications</a:t>
            </a:r>
          </a:p>
          <a:p>
            <a:pPr marL="628650" lvl="1" indent="-171450" eaLnBrk="1" hangingPunct="1">
              <a:lnSpc>
                <a:spcPct val="80000"/>
              </a:lnSpc>
              <a:buFont typeface="Arial" pitchFamily="34" charset="0"/>
              <a:buChar char="•"/>
            </a:pPr>
            <a:r>
              <a:rPr lang="en-US" sz="1200" dirty="0" smtClean="0">
                <a:latin typeface="Times New Roman" pitchFamily="18" charset="0"/>
                <a:cs typeface="Times New Roman" pitchFamily="18" charset="0"/>
              </a:rPr>
              <a:t>Counselor will provide assessments, career counseling, and college planning based on individual needs and goals</a:t>
            </a:r>
          </a:p>
          <a:p>
            <a:pPr marL="628650" lvl="1" indent="-171450" eaLnBrk="1" hangingPunct="1">
              <a:lnSpc>
                <a:spcPct val="80000"/>
              </a:lnSpc>
              <a:buFont typeface="Arial" pitchFamily="34" charset="0"/>
              <a:buChar char="•"/>
            </a:pPr>
            <a:r>
              <a:rPr lang="en-US" sz="1200" dirty="0" smtClean="0">
                <a:latin typeface="Times New Roman" pitchFamily="18" charset="0"/>
                <a:cs typeface="Times New Roman" pitchFamily="18" charset="0"/>
              </a:rPr>
              <a:t>Counselor can help arrange job shadowing experiences </a:t>
            </a:r>
          </a:p>
          <a:p>
            <a:pPr marL="628650" lvl="1" indent="-171450" eaLnBrk="1" hangingPunct="1">
              <a:lnSpc>
                <a:spcPct val="80000"/>
              </a:lnSpc>
              <a:buFont typeface="Arial" pitchFamily="34" charset="0"/>
              <a:buChar char="•"/>
            </a:pPr>
            <a:r>
              <a:rPr lang="en-US" sz="1200" dirty="0" smtClean="0">
                <a:latin typeface="Times New Roman" pitchFamily="18" charset="0"/>
                <a:cs typeface="Times New Roman" pitchFamily="18" charset="0"/>
              </a:rPr>
              <a:t>Counselor will serve as a link between education and world of work</a:t>
            </a:r>
          </a:p>
          <a:p>
            <a:pPr lvl="1" eaLnBrk="1" hangingPunct="1">
              <a:buFontTx/>
              <a:buNone/>
            </a:pPr>
            <a:endParaRPr lang="en-US" dirty="0" smtClean="0"/>
          </a:p>
        </p:txBody>
      </p:sp>
      <p:sp>
        <p:nvSpPr>
          <p:cNvPr id="4" name="Slide Number Placeholder 3"/>
          <p:cNvSpPr>
            <a:spLocks noGrp="1"/>
          </p:cNvSpPr>
          <p:nvPr>
            <p:ph type="sldNum" sz="quarter" idx="10"/>
          </p:nvPr>
        </p:nvSpPr>
        <p:spPr/>
        <p:txBody>
          <a:bodyPr/>
          <a:lstStyle/>
          <a:p>
            <a:fld id="{7166443F-427F-4BA0-8325-67D5E4957DA2}" type="slidenum">
              <a:rPr lang="en-US" smtClean="0"/>
              <a:pPr/>
              <a:t>16</a:t>
            </a:fld>
            <a:endParaRPr lang="en-US" dirty="0"/>
          </a:p>
        </p:txBody>
      </p:sp>
    </p:spTree>
    <p:extLst>
      <p:ext uri="{BB962C8B-B14F-4D97-AF65-F5344CB8AC3E}">
        <p14:creationId xmlns:p14="http://schemas.microsoft.com/office/powerpoint/2010/main" val="1205383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eaLnBrk="1" hangingPunct="1">
              <a:buFont typeface="Arial" pitchFamily="34" charset="0"/>
              <a:buChar char="•"/>
            </a:pPr>
            <a:r>
              <a:rPr lang="en-US" dirty="0" smtClean="0"/>
              <a:t>Counselor can provide counseling on disability issues and accommodation needs for post secondary work and training success</a:t>
            </a:r>
          </a:p>
          <a:p>
            <a:pPr marL="628650" lvl="1" indent="-171450" eaLnBrk="1" hangingPunct="1">
              <a:buFont typeface="Arial" pitchFamily="34" charset="0"/>
              <a:buChar char="•"/>
            </a:pPr>
            <a:r>
              <a:rPr lang="en-US" dirty="0" smtClean="0"/>
              <a:t>Counselor can provide information on careers, education expectations, and employer expectations</a:t>
            </a:r>
          </a:p>
          <a:p>
            <a:pPr marL="628650" lvl="1" indent="-171450" eaLnBrk="1" hangingPunct="1">
              <a:buFont typeface="Arial" pitchFamily="34" charset="0"/>
              <a:buChar char="•"/>
            </a:pPr>
            <a:r>
              <a:rPr lang="en-US" dirty="0" smtClean="0"/>
              <a:t>Counselor is available to do presentations on various topics </a:t>
            </a:r>
          </a:p>
          <a:p>
            <a:pPr marL="628650" lvl="1" indent="-171450" eaLnBrk="1" hangingPunct="1">
              <a:buFont typeface="Arial" pitchFamily="34" charset="0"/>
              <a:buChar char="•"/>
            </a:pPr>
            <a:r>
              <a:rPr lang="en-US" dirty="0" smtClean="0"/>
              <a:t>Counselor is expected to communicate on a regular basis with educators and provide feedback and information on services provided to student</a:t>
            </a:r>
          </a:p>
          <a:p>
            <a:pPr marL="628650" lvl="1" indent="-171450" eaLnBrk="1" hangingPunct="1">
              <a:buFont typeface="Arial" pitchFamily="34" charset="0"/>
              <a:buChar char="•"/>
            </a:pPr>
            <a:r>
              <a:rPr lang="en-US" dirty="0" smtClean="0"/>
              <a:t>Counselors are able to attend IEP meetings and contribute to a student’s plan</a:t>
            </a:r>
          </a:p>
          <a:p>
            <a:pPr lvl="1" eaLnBrk="1" hangingPunct="1">
              <a:buFontTx/>
              <a:buNone/>
            </a:pPr>
            <a:endParaRPr lang="en-US" dirty="0" smtClean="0"/>
          </a:p>
        </p:txBody>
      </p:sp>
      <p:sp>
        <p:nvSpPr>
          <p:cNvPr id="4" name="Slide Number Placeholder 3"/>
          <p:cNvSpPr>
            <a:spLocks noGrp="1"/>
          </p:cNvSpPr>
          <p:nvPr>
            <p:ph type="sldNum" sz="quarter" idx="10"/>
          </p:nvPr>
        </p:nvSpPr>
        <p:spPr/>
        <p:txBody>
          <a:bodyPr/>
          <a:lstStyle/>
          <a:p>
            <a:fld id="{7166443F-427F-4BA0-8325-67D5E4957DA2}" type="slidenum">
              <a:rPr lang="en-US" smtClean="0"/>
              <a:pPr/>
              <a:t>17</a:t>
            </a:fld>
            <a:endParaRPr lang="en-US" dirty="0"/>
          </a:p>
        </p:txBody>
      </p:sp>
    </p:spTree>
    <p:extLst>
      <p:ext uri="{BB962C8B-B14F-4D97-AF65-F5344CB8AC3E}">
        <p14:creationId xmlns:p14="http://schemas.microsoft.com/office/powerpoint/2010/main" val="1205383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Special education system often shelters youth with disabilities, yet we know that we need to engage them in transition planning.</a:t>
            </a:r>
          </a:p>
          <a:p>
            <a:pPr eaLnBrk="1" hangingPunct="1"/>
            <a:endParaRPr lang="en-US" dirty="0" smtClean="0"/>
          </a:p>
          <a:p>
            <a:pPr eaLnBrk="1" hangingPunct="1"/>
            <a:r>
              <a:rPr lang="en-US" dirty="0" smtClean="0"/>
              <a:t>Expecting students to be able to plan their future lives without self-determination skills is like removing a lifejacket without teaching someone to swim.</a:t>
            </a:r>
          </a:p>
          <a:p>
            <a:pPr eaLnBrk="1" hangingPunct="1"/>
            <a:endParaRPr lang="en-US" dirty="0" smtClean="0"/>
          </a:p>
          <a:p>
            <a:pPr eaLnBrk="1" hangingPunct="1"/>
            <a:r>
              <a:rPr lang="en-US" dirty="0" smtClean="0"/>
              <a:t>If we haven</a:t>
            </a:r>
            <a:r>
              <a:rPr lang="ja-JP" altLang="en-US" dirty="0" smtClean="0"/>
              <a:t>’</a:t>
            </a:r>
            <a:r>
              <a:rPr lang="en-US" dirty="0" smtClean="0"/>
              <a:t>t prepared students to know themselves, make decisions, and communicate appropriately we can</a:t>
            </a:r>
            <a:r>
              <a:rPr lang="ja-JP" altLang="en-US" dirty="0" smtClean="0"/>
              <a:t>’</a:t>
            </a:r>
            <a:r>
              <a:rPr lang="en-US" dirty="0" smtClean="0"/>
              <a:t>t expect them to be able to actively participate in transition planning.</a:t>
            </a:r>
          </a:p>
          <a:p>
            <a:endParaRPr lang="en-US" dirty="0"/>
          </a:p>
        </p:txBody>
      </p:sp>
      <p:sp>
        <p:nvSpPr>
          <p:cNvPr id="4" name="Slide Number Placeholder 3"/>
          <p:cNvSpPr>
            <a:spLocks noGrp="1"/>
          </p:cNvSpPr>
          <p:nvPr>
            <p:ph type="sldNum" sz="quarter" idx="10"/>
          </p:nvPr>
        </p:nvSpPr>
        <p:spPr/>
        <p:txBody>
          <a:bodyPr/>
          <a:lstStyle/>
          <a:p>
            <a:fld id="{7166443F-427F-4BA0-8325-67D5E4957DA2}" type="slidenum">
              <a:rPr lang="en-US" smtClean="0"/>
              <a:pPr/>
              <a:t>18</a:t>
            </a:fld>
            <a:endParaRPr lang="en-US" dirty="0"/>
          </a:p>
        </p:txBody>
      </p:sp>
    </p:spTree>
    <p:extLst>
      <p:ext uri="{BB962C8B-B14F-4D97-AF65-F5344CB8AC3E}">
        <p14:creationId xmlns:p14="http://schemas.microsoft.com/office/powerpoint/2010/main" val="2531517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6443F-427F-4BA0-8325-67D5E4957DA2}" type="slidenum">
              <a:rPr lang="en-US" smtClean="0"/>
              <a:pPr/>
              <a:t>20</a:t>
            </a:fld>
            <a:endParaRPr lang="en-US" dirty="0"/>
          </a:p>
        </p:txBody>
      </p:sp>
    </p:spTree>
    <p:extLst>
      <p:ext uri="{BB962C8B-B14F-4D97-AF65-F5344CB8AC3E}">
        <p14:creationId xmlns:p14="http://schemas.microsoft.com/office/powerpoint/2010/main" val="4252535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latin typeface="Times New Roman" pitchFamily="18" charset="0"/>
                <a:cs typeface="Times New Roman" pitchFamily="18" charset="0"/>
              </a:rPr>
              <a:t>Dropping out of school is one of the most serious problems facing special education programs across the country. Almost 1/4 of all youth with disabilities exit the school system by dropping out. Youth with ED have the highest drop out rates (from 21% to 64% - twice the rate of nondisabled students). The drop out rate for students with learning disabilities averages 25% (National Center for Education Statistics, 2001). Reasons include: lack of credits to graduate, no parental support for education, inappropriate social interactions. Dropouts have fewer options for employment and usually end up in entry level, low-paying positions. </a:t>
            </a:r>
          </a:p>
        </p:txBody>
      </p:sp>
      <p:sp>
        <p:nvSpPr>
          <p:cNvPr id="4" name="Slide Number Placeholder 3"/>
          <p:cNvSpPr>
            <a:spLocks noGrp="1"/>
          </p:cNvSpPr>
          <p:nvPr>
            <p:ph type="sldNum" sz="quarter" idx="10"/>
          </p:nvPr>
        </p:nvSpPr>
        <p:spPr/>
        <p:txBody>
          <a:bodyPr/>
          <a:lstStyle/>
          <a:p>
            <a:fld id="{7166443F-427F-4BA0-8325-67D5E4957DA2}" type="slidenum">
              <a:rPr lang="en-US" smtClean="0"/>
              <a:pPr/>
              <a:t>3</a:t>
            </a:fld>
            <a:endParaRPr lang="en-US" dirty="0"/>
          </a:p>
        </p:txBody>
      </p:sp>
    </p:spTree>
    <p:extLst>
      <p:ext uri="{BB962C8B-B14F-4D97-AF65-F5344CB8AC3E}">
        <p14:creationId xmlns:p14="http://schemas.microsoft.com/office/powerpoint/2010/main" val="3954603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eaLnBrk="1" hangingPunct="1">
              <a:buFont typeface="Arial" pitchFamily="34" charset="0"/>
              <a:buChar char="•"/>
            </a:pPr>
            <a:r>
              <a:rPr lang="en-US" dirty="0" smtClean="0">
                <a:latin typeface="Times New Roman" pitchFamily="18" charset="0"/>
                <a:cs typeface="Times New Roman" pitchFamily="18" charset="0"/>
              </a:rPr>
              <a:t>Our goal is to help students develop career plans. Services are individualized and based upon interests and skills. </a:t>
            </a:r>
          </a:p>
          <a:p>
            <a:pPr marL="628650" lvl="1" indent="-171450" eaLnBrk="1" hangingPunct="1">
              <a:buFont typeface="Arial" pitchFamily="34" charset="0"/>
              <a:buChar char="•"/>
            </a:pPr>
            <a:r>
              <a:rPr lang="en-US" dirty="0" smtClean="0">
                <a:latin typeface="Times New Roman" pitchFamily="18" charset="0"/>
                <a:cs typeface="Times New Roman" pitchFamily="18" charset="0"/>
              </a:rPr>
              <a:t>We develop an Individualized Plan for Employment (IPE) which is a document that identifies an individual’s goal and services to be provided to help them reach that goal. This goal does have to be realistic and mutually agreed upon. </a:t>
            </a:r>
          </a:p>
          <a:p>
            <a:pPr marL="628650" lvl="1" indent="-171450" eaLnBrk="1" hangingPunct="1">
              <a:buFont typeface="Arial" pitchFamily="34" charset="0"/>
              <a:buChar char="•"/>
            </a:pPr>
            <a:r>
              <a:rPr lang="en-US" dirty="0" smtClean="0">
                <a:latin typeface="Times New Roman" pitchFamily="18" charset="0"/>
                <a:cs typeface="Times New Roman" pitchFamily="18" charset="0"/>
              </a:rPr>
              <a:t>We want our IPE to align with the IEP for a smoother transition. </a:t>
            </a:r>
          </a:p>
        </p:txBody>
      </p:sp>
      <p:sp>
        <p:nvSpPr>
          <p:cNvPr id="4" name="Slide Number Placeholder 3"/>
          <p:cNvSpPr>
            <a:spLocks noGrp="1"/>
          </p:cNvSpPr>
          <p:nvPr>
            <p:ph type="sldNum" sz="quarter" idx="10"/>
          </p:nvPr>
        </p:nvSpPr>
        <p:spPr/>
        <p:txBody>
          <a:bodyPr/>
          <a:lstStyle/>
          <a:p>
            <a:fld id="{7166443F-427F-4BA0-8325-67D5E4957DA2}" type="slidenum">
              <a:rPr lang="en-US" smtClean="0"/>
              <a:pPr/>
              <a:t>7</a:t>
            </a:fld>
            <a:endParaRPr lang="en-US" dirty="0"/>
          </a:p>
        </p:txBody>
      </p:sp>
    </p:spTree>
    <p:extLst>
      <p:ext uri="{BB962C8B-B14F-4D97-AF65-F5344CB8AC3E}">
        <p14:creationId xmlns:p14="http://schemas.microsoft.com/office/powerpoint/2010/main" val="147771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eaLnBrk="1" hangingPunct="1">
              <a:buFont typeface="Arial" pitchFamily="34" charset="0"/>
              <a:buChar char="•"/>
            </a:pPr>
            <a:r>
              <a:rPr lang="en-US" dirty="0" smtClean="0">
                <a:latin typeface="Times New Roman" pitchFamily="18" charset="0"/>
                <a:cs typeface="Times New Roman" pitchFamily="18" charset="0"/>
              </a:rPr>
              <a:t>Students with disabilities who can benefit from assistance to determine career goals and find employment. </a:t>
            </a:r>
          </a:p>
          <a:p>
            <a:pPr marL="628650" lvl="1" indent="-171450" eaLnBrk="1" hangingPunct="1">
              <a:buFont typeface="Arial" pitchFamily="34" charset="0"/>
              <a:buChar char="•"/>
            </a:pPr>
            <a:r>
              <a:rPr lang="en-US" dirty="0" smtClean="0">
                <a:latin typeface="Times New Roman" pitchFamily="18" charset="0"/>
                <a:cs typeface="Times New Roman" pitchFamily="18" charset="0"/>
              </a:rPr>
              <a:t>We serve a broad range of disabilities. Examples include: learning disabilities, ADHD, depression, substance abuse, orthopedic disorders, diabetes, arthritis, hearing impairments, and many others! </a:t>
            </a:r>
          </a:p>
          <a:p>
            <a:pPr marL="628650" lvl="1" indent="-171450" eaLnBrk="1" hangingPunct="1">
              <a:buFont typeface="Arial" pitchFamily="34" charset="0"/>
              <a:buChar char="•"/>
            </a:pPr>
            <a:r>
              <a:rPr lang="en-US" dirty="0" smtClean="0">
                <a:latin typeface="Times New Roman" pitchFamily="18" charset="0"/>
                <a:cs typeface="Times New Roman" pitchFamily="18" charset="0"/>
              </a:rPr>
              <a:t>The majority of students on an IEP will qualify. Students do not have to be on an IEP to qualify. Past IEP students, 504 plan students, and general education students can also qualify. </a:t>
            </a:r>
          </a:p>
          <a:p>
            <a:endParaRPr lang="en-US" u="sng" dirty="0" smtClean="0"/>
          </a:p>
          <a:p>
            <a:endParaRPr lang="en-US" dirty="0"/>
          </a:p>
        </p:txBody>
      </p:sp>
      <p:sp>
        <p:nvSpPr>
          <p:cNvPr id="4" name="Slide Number Placeholder 3"/>
          <p:cNvSpPr>
            <a:spLocks noGrp="1"/>
          </p:cNvSpPr>
          <p:nvPr>
            <p:ph type="sldNum" sz="quarter" idx="10"/>
          </p:nvPr>
        </p:nvSpPr>
        <p:spPr/>
        <p:txBody>
          <a:bodyPr/>
          <a:lstStyle/>
          <a:p>
            <a:fld id="{7166443F-427F-4BA0-8325-67D5E4957DA2}" type="slidenum">
              <a:rPr lang="en-US" smtClean="0"/>
              <a:pPr/>
              <a:t>8</a:t>
            </a:fld>
            <a:endParaRPr lang="en-US" dirty="0"/>
          </a:p>
        </p:txBody>
      </p:sp>
    </p:spTree>
    <p:extLst>
      <p:ext uri="{BB962C8B-B14F-4D97-AF65-F5344CB8AC3E}">
        <p14:creationId xmlns:p14="http://schemas.microsoft.com/office/powerpoint/2010/main" val="1484816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eaLnBrk="1" hangingPunct="1">
              <a:buFont typeface="Arial" pitchFamily="34" charset="0"/>
              <a:buChar char="•"/>
            </a:pPr>
            <a:r>
              <a:rPr lang="en-US" dirty="0" smtClean="0">
                <a:latin typeface="Times New Roman" pitchFamily="18" charset="0"/>
                <a:cs typeface="Times New Roman" pitchFamily="18" charset="0"/>
              </a:rPr>
              <a:t>The individual must have a documented disability. </a:t>
            </a:r>
          </a:p>
          <a:p>
            <a:pPr marL="628650" lvl="1" indent="-171450" eaLnBrk="1" hangingPunct="1">
              <a:buFont typeface="Arial" pitchFamily="34" charset="0"/>
              <a:buChar char="•"/>
            </a:pPr>
            <a:r>
              <a:rPr lang="en-US" dirty="0" smtClean="0">
                <a:latin typeface="Times New Roman" pitchFamily="18" charset="0"/>
                <a:cs typeface="Times New Roman" pitchFamily="18" charset="0"/>
              </a:rPr>
              <a:t>The disability must limit the individual’s opportunity for preparing for, obtaining, or maintaining employment.</a:t>
            </a:r>
          </a:p>
          <a:p>
            <a:pPr marL="628650" lvl="1" indent="-171450" eaLnBrk="1" hangingPunct="1">
              <a:buFont typeface="Arial" pitchFamily="34" charset="0"/>
              <a:buChar char="•"/>
            </a:pPr>
            <a:r>
              <a:rPr lang="en-US" dirty="0" smtClean="0">
                <a:latin typeface="Times New Roman" pitchFamily="18" charset="0"/>
                <a:cs typeface="Times New Roman" pitchFamily="18" charset="0"/>
              </a:rPr>
              <a:t>Vocational Rehabilitation services will assist the individual in obtaining or maintaining competitive employment </a:t>
            </a:r>
          </a:p>
          <a:p>
            <a:endParaRPr lang="en-US" u="sng" dirty="0"/>
          </a:p>
        </p:txBody>
      </p:sp>
      <p:sp>
        <p:nvSpPr>
          <p:cNvPr id="4" name="Slide Number Placeholder 3"/>
          <p:cNvSpPr>
            <a:spLocks noGrp="1"/>
          </p:cNvSpPr>
          <p:nvPr>
            <p:ph type="sldNum" sz="quarter" idx="10"/>
          </p:nvPr>
        </p:nvSpPr>
        <p:spPr/>
        <p:txBody>
          <a:bodyPr/>
          <a:lstStyle/>
          <a:p>
            <a:fld id="{7166443F-427F-4BA0-8325-67D5E4957DA2}" type="slidenum">
              <a:rPr lang="en-US" smtClean="0"/>
              <a:pPr/>
              <a:t>9</a:t>
            </a:fld>
            <a:endParaRPr lang="en-US" dirty="0"/>
          </a:p>
        </p:txBody>
      </p:sp>
    </p:spTree>
    <p:extLst>
      <p:ext uri="{BB962C8B-B14F-4D97-AF65-F5344CB8AC3E}">
        <p14:creationId xmlns:p14="http://schemas.microsoft.com/office/powerpoint/2010/main" val="3894019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Vocational career assessments are divided into at least four categories: skills, aptitude, interests and personality type, other assessments may include a variation of each with perhaps a live work situation to assess abilities to function and problem solve. The ways of utilizing vocational career assessment tools can vary from individual to individual.</a:t>
            </a:r>
          </a:p>
          <a:p>
            <a:endParaRPr lang="en-US" baseline="0" dirty="0" smtClean="0"/>
          </a:p>
        </p:txBody>
      </p:sp>
      <p:sp>
        <p:nvSpPr>
          <p:cNvPr id="4" name="Slide Number Placeholder 3"/>
          <p:cNvSpPr>
            <a:spLocks noGrp="1"/>
          </p:cNvSpPr>
          <p:nvPr>
            <p:ph type="sldNum" sz="quarter" idx="10"/>
          </p:nvPr>
        </p:nvSpPr>
        <p:spPr/>
        <p:txBody>
          <a:bodyPr/>
          <a:lstStyle/>
          <a:p>
            <a:fld id="{7166443F-427F-4BA0-8325-67D5E4957DA2}" type="slidenum">
              <a:rPr lang="en-US" smtClean="0"/>
              <a:pPr/>
              <a:t>11</a:t>
            </a:fld>
            <a:endParaRPr lang="en-US" dirty="0"/>
          </a:p>
        </p:txBody>
      </p:sp>
    </p:spTree>
    <p:extLst>
      <p:ext uri="{BB962C8B-B14F-4D97-AF65-F5344CB8AC3E}">
        <p14:creationId xmlns:p14="http://schemas.microsoft.com/office/powerpoint/2010/main" val="1990683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The Individualized Plan for Employment (IPE) is a written plan outlining an individual's vocational goal, and the services to be provided to reach the goal. </a:t>
            </a:r>
          </a:p>
          <a:p>
            <a:r>
              <a:rPr lang="en-US" dirty="0" smtClean="0">
                <a:latin typeface="Times New Roman" pitchFamily="18" charset="0"/>
                <a:cs typeface="Times New Roman" pitchFamily="18" charset="0"/>
              </a:rPr>
              <a:t>Your individual plan for employment or IPE will be completed by you and your counselor</a:t>
            </a:r>
          </a:p>
          <a:p>
            <a:r>
              <a:rPr lang="en-US" dirty="0" smtClean="0">
                <a:latin typeface="Times New Roman" pitchFamily="18" charset="0"/>
                <a:cs typeface="Times New Roman" pitchFamily="18" charset="0"/>
              </a:rPr>
              <a:t>The IPE will outline the responsibilities of you and your counselor</a:t>
            </a:r>
          </a:p>
          <a:p>
            <a:endParaRPr lang="en-US" dirty="0"/>
          </a:p>
        </p:txBody>
      </p:sp>
      <p:sp>
        <p:nvSpPr>
          <p:cNvPr id="4" name="Slide Number Placeholder 3"/>
          <p:cNvSpPr>
            <a:spLocks noGrp="1"/>
          </p:cNvSpPr>
          <p:nvPr>
            <p:ph type="sldNum" sz="quarter" idx="10"/>
          </p:nvPr>
        </p:nvSpPr>
        <p:spPr/>
        <p:txBody>
          <a:bodyPr/>
          <a:lstStyle/>
          <a:p>
            <a:fld id="{7166443F-427F-4BA0-8325-67D5E4957DA2}"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There are other services that transition age clients may benefit from Brain Injury Program, Pain Management Program, Wheelchair seating clinic, SCVRD Treatment Centers etc.</a:t>
            </a:r>
            <a:endParaRPr lang="en-US" dirty="0"/>
          </a:p>
        </p:txBody>
      </p:sp>
      <p:sp>
        <p:nvSpPr>
          <p:cNvPr id="4" name="Slide Number Placeholder 3"/>
          <p:cNvSpPr>
            <a:spLocks noGrp="1"/>
          </p:cNvSpPr>
          <p:nvPr>
            <p:ph type="sldNum" sz="quarter" idx="10"/>
          </p:nvPr>
        </p:nvSpPr>
        <p:spPr/>
        <p:txBody>
          <a:bodyPr/>
          <a:lstStyle/>
          <a:p>
            <a:fld id="{7166443F-427F-4BA0-8325-67D5E4957DA2}"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buFontTx/>
              <a:buNone/>
            </a:pPr>
            <a:r>
              <a:rPr lang="en-US" b="1" dirty="0" smtClean="0">
                <a:latin typeface="Times New Roman" pitchFamily="18" charset="0"/>
                <a:cs typeface="Times New Roman" pitchFamily="18" charset="0"/>
              </a:rPr>
              <a:t>SCVRD expects from students:</a:t>
            </a:r>
          </a:p>
          <a:p>
            <a:pPr lvl="1" eaLnBrk="1" hangingPunct="1">
              <a:buFontTx/>
              <a:buNone/>
            </a:pPr>
            <a:endParaRPr lang="en-US" dirty="0" smtClean="0">
              <a:latin typeface="Times New Roman" pitchFamily="18" charset="0"/>
              <a:cs typeface="Times New Roman" pitchFamily="18" charset="0"/>
            </a:endParaRPr>
          </a:p>
          <a:p>
            <a:pPr marL="628650" lvl="1" indent="-171450" eaLnBrk="1" hangingPunct="1">
              <a:buFont typeface="Arial" pitchFamily="34" charset="0"/>
              <a:buChar char="•"/>
            </a:pPr>
            <a:r>
              <a:rPr lang="en-US" dirty="0" smtClean="0">
                <a:latin typeface="Times New Roman" pitchFamily="18" charset="0"/>
                <a:cs typeface="Times New Roman" pitchFamily="18" charset="0"/>
              </a:rPr>
              <a:t>We have the same expectations of our participants that employers have of their employees</a:t>
            </a:r>
          </a:p>
          <a:p>
            <a:pPr marL="628650" lvl="1" indent="-171450" eaLnBrk="1" hangingPunct="1">
              <a:buFont typeface="Arial" pitchFamily="34" charset="0"/>
              <a:buChar char="•"/>
            </a:pPr>
            <a:r>
              <a:rPr lang="en-US" dirty="0" smtClean="0">
                <a:latin typeface="Times New Roman" pitchFamily="18" charset="0"/>
                <a:cs typeface="Times New Roman" pitchFamily="18" charset="0"/>
              </a:rPr>
              <a:t>We expect cooperation, good attendance, and willingness to work</a:t>
            </a:r>
          </a:p>
          <a:p>
            <a:pPr marL="628650" lvl="1" indent="-171450" eaLnBrk="1" hangingPunct="1">
              <a:buFont typeface="Arial" pitchFamily="34" charset="0"/>
              <a:buChar char="•"/>
            </a:pPr>
            <a:r>
              <a:rPr lang="en-US" dirty="0" smtClean="0">
                <a:latin typeface="Times New Roman" pitchFamily="18" charset="0"/>
                <a:cs typeface="Times New Roman" pitchFamily="18" charset="0"/>
              </a:rPr>
              <a:t>We expect the student to be an equal and active partner </a:t>
            </a:r>
          </a:p>
          <a:p>
            <a:pPr marL="628650" lvl="1" indent="-171450" eaLnBrk="1" hangingPunct="1">
              <a:buFont typeface="Arial" pitchFamily="34" charset="0"/>
              <a:buChar char="•"/>
            </a:pPr>
            <a:r>
              <a:rPr lang="en-US" dirty="0" smtClean="0">
                <a:latin typeface="Times New Roman" pitchFamily="18" charset="0"/>
                <a:cs typeface="Times New Roman" pitchFamily="18" charset="0"/>
              </a:rPr>
              <a:t>We expect our participants to be able to work competitively and eventually independently</a:t>
            </a:r>
          </a:p>
          <a:p>
            <a:pPr marL="628650" lvl="1" indent="-171450" eaLnBrk="1" hangingPunct="1">
              <a:buFont typeface="Arial" pitchFamily="34" charset="0"/>
              <a:buChar char="•"/>
            </a:pPr>
            <a:r>
              <a:rPr lang="en-US" dirty="0" smtClean="0">
                <a:latin typeface="Times New Roman" pitchFamily="18" charset="0"/>
                <a:cs typeface="Times New Roman" pitchFamily="18" charset="0"/>
              </a:rPr>
              <a:t>We expect that a student will follow through with services from the time that their file is open until their file is closed</a:t>
            </a:r>
          </a:p>
          <a:p>
            <a:endParaRPr lang="en-US" u="sng" dirty="0"/>
          </a:p>
        </p:txBody>
      </p:sp>
      <p:sp>
        <p:nvSpPr>
          <p:cNvPr id="4" name="Slide Number Placeholder 3"/>
          <p:cNvSpPr>
            <a:spLocks noGrp="1"/>
          </p:cNvSpPr>
          <p:nvPr>
            <p:ph type="sldNum" sz="quarter" idx="10"/>
          </p:nvPr>
        </p:nvSpPr>
        <p:spPr/>
        <p:txBody>
          <a:bodyPr/>
          <a:lstStyle/>
          <a:p>
            <a:fld id="{7166443F-427F-4BA0-8325-67D5E4957DA2}" type="slidenum">
              <a:rPr lang="en-US" smtClean="0"/>
              <a:pPr/>
              <a:t>15</a:t>
            </a:fld>
            <a:endParaRPr lang="en-US" dirty="0"/>
          </a:p>
        </p:txBody>
      </p:sp>
    </p:spTree>
    <p:extLst>
      <p:ext uri="{BB962C8B-B14F-4D97-AF65-F5344CB8AC3E}">
        <p14:creationId xmlns:p14="http://schemas.microsoft.com/office/powerpoint/2010/main" val="1205383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endParaRPr lang="en-MY" dirty="0"/>
          </a:p>
        </p:txBody>
      </p:sp>
      <p:sp>
        <p:nvSpPr>
          <p:cNvPr id="5" name="Footer Placeholder 4"/>
          <p:cNvSpPr>
            <a:spLocks noGrp="1"/>
          </p:cNvSpPr>
          <p:nvPr>
            <p:ph type="ftr" sz="quarter" idx="11"/>
          </p:nvPr>
        </p:nvSpPr>
        <p:spPr/>
        <p:txBody>
          <a:bodyPr/>
          <a:lstStyle>
            <a:lvl1pPr>
              <a:defRPr/>
            </a:lvl1pPr>
          </a:lstStyle>
          <a:p>
            <a:endParaRPr lang="en-MY" dirty="0"/>
          </a:p>
        </p:txBody>
      </p:sp>
      <p:sp>
        <p:nvSpPr>
          <p:cNvPr id="6" name="Slide Number Placeholder 5"/>
          <p:cNvSpPr>
            <a:spLocks noGrp="1"/>
          </p:cNvSpPr>
          <p:nvPr>
            <p:ph type="sldNum" sz="quarter" idx="12"/>
          </p:nvPr>
        </p:nvSpPr>
        <p:spPr/>
        <p:txBody>
          <a:bodyPr/>
          <a:lstStyle>
            <a:lvl1pPr>
              <a:defRPr/>
            </a:lvl1pPr>
          </a:lstStyle>
          <a:p>
            <a:fld id="{9BD11656-8049-497F-B2B7-38A4A40257C3}" type="slidenum">
              <a:rPr lang="en-MY"/>
              <a:pPr/>
              <a:t>‹#›</a:t>
            </a:fld>
            <a:endParaRPr lang="en-MY"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dirty="0"/>
          </a:p>
        </p:txBody>
      </p:sp>
      <p:sp>
        <p:nvSpPr>
          <p:cNvPr id="5" name="Footer Placeholder 4"/>
          <p:cNvSpPr>
            <a:spLocks noGrp="1"/>
          </p:cNvSpPr>
          <p:nvPr>
            <p:ph type="ftr" sz="quarter" idx="11"/>
          </p:nvPr>
        </p:nvSpPr>
        <p:spPr/>
        <p:txBody>
          <a:bodyPr/>
          <a:lstStyle>
            <a:lvl1pPr>
              <a:defRPr/>
            </a:lvl1pPr>
          </a:lstStyle>
          <a:p>
            <a:endParaRPr lang="en-MY" dirty="0"/>
          </a:p>
        </p:txBody>
      </p:sp>
      <p:sp>
        <p:nvSpPr>
          <p:cNvPr id="6" name="Slide Number Placeholder 5"/>
          <p:cNvSpPr>
            <a:spLocks noGrp="1"/>
          </p:cNvSpPr>
          <p:nvPr>
            <p:ph type="sldNum" sz="quarter" idx="12"/>
          </p:nvPr>
        </p:nvSpPr>
        <p:spPr/>
        <p:txBody>
          <a:bodyPr/>
          <a:lstStyle>
            <a:lvl1pPr>
              <a:defRPr/>
            </a:lvl1pPr>
          </a:lstStyle>
          <a:p>
            <a:fld id="{A702081B-DDF6-4858-8FBD-A2815CDEAFF3}" type="slidenum">
              <a:rPr lang="en-MY"/>
              <a:pPr/>
              <a:t>‹#›</a:t>
            </a:fld>
            <a:endParaRPr lang="en-MY"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91450" y="2667000"/>
            <a:ext cx="1352550" cy="2209800"/>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3733800" y="2667000"/>
            <a:ext cx="3905250" cy="220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dirty="0"/>
          </a:p>
        </p:txBody>
      </p:sp>
      <p:sp>
        <p:nvSpPr>
          <p:cNvPr id="5" name="Footer Placeholder 4"/>
          <p:cNvSpPr>
            <a:spLocks noGrp="1"/>
          </p:cNvSpPr>
          <p:nvPr>
            <p:ph type="ftr" sz="quarter" idx="11"/>
          </p:nvPr>
        </p:nvSpPr>
        <p:spPr/>
        <p:txBody>
          <a:bodyPr/>
          <a:lstStyle>
            <a:lvl1pPr>
              <a:defRPr/>
            </a:lvl1pPr>
          </a:lstStyle>
          <a:p>
            <a:endParaRPr lang="en-MY" dirty="0"/>
          </a:p>
        </p:txBody>
      </p:sp>
      <p:sp>
        <p:nvSpPr>
          <p:cNvPr id="6" name="Slide Number Placeholder 5"/>
          <p:cNvSpPr>
            <a:spLocks noGrp="1"/>
          </p:cNvSpPr>
          <p:nvPr>
            <p:ph type="sldNum" sz="quarter" idx="12"/>
          </p:nvPr>
        </p:nvSpPr>
        <p:spPr/>
        <p:txBody>
          <a:bodyPr/>
          <a:lstStyle>
            <a:lvl1pPr>
              <a:defRPr/>
            </a:lvl1pPr>
          </a:lstStyle>
          <a:p>
            <a:fld id="{4F6860B9-8132-4839-A48B-F98071283C38}" type="slidenum">
              <a:rPr lang="en-MY"/>
              <a:pPr/>
              <a:t>‹#›</a:t>
            </a:fld>
            <a:endParaRPr lang="en-MY"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endParaRPr lang="en-MY" dirty="0"/>
          </a:p>
        </p:txBody>
      </p:sp>
      <p:sp>
        <p:nvSpPr>
          <p:cNvPr id="5" name="Footer Placeholder 4"/>
          <p:cNvSpPr>
            <a:spLocks noGrp="1"/>
          </p:cNvSpPr>
          <p:nvPr>
            <p:ph type="ftr" sz="quarter" idx="11"/>
          </p:nvPr>
        </p:nvSpPr>
        <p:spPr/>
        <p:txBody>
          <a:bodyPr/>
          <a:lstStyle>
            <a:lvl1pPr>
              <a:defRPr/>
            </a:lvl1pPr>
          </a:lstStyle>
          <a:p>
            <a:endParaRPr lang="en-MY" dirty="0"/>
          </a:p>
        </p:txBody>
      </p:sp>
      <p:sp>
        <p:nvSpPr>
          <p:cNvPr id="6" name="Slide Number Placeholder 5"/>
          <p:cNvSpPr>
            <a:spLocks noGrp="1"/>
          </p:cNvSpPr>
          <p:nvPr>
            <p:ph type="sldNum" sz="quarter" idx="12"/>
          </p:nvPr>
        </p:nvSpPr>
        <p:spPr/>
        <p:txBody>
          <a:bodyPr/>
          <a:lstStyle>
            <a:lvl1pPr>
              <a:defRPr/>
            </a:lvl1pPr>
          </a:lstStyle>
          <a:p>
            <a:fld id="{1D4B04EF-324F-4A9A-9050-8A922EFDEE4D}" type="slidenum">
              <a:rPr lang="en-MY"/>
              <a:pPr/>
              <a:t>‹#›</a:t>
            </a:fld>
            <a:endParaRPr lang="en-MY"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dirty="0"/>
          </a:p>
        </p:txBody>
      </p:sp>
      <p:sp>
        <p:nvSpPr>
          <p:cNvPr id="5" name="Footer Placeholder 4"/>
          <p:cNvSpPr>
            <a:spLocks noGrp="1"/>
          </p:cNvSpPr>
          <p:nvPr>
            <p:ph type="ftr" sz="quarter" idx="11"/>
          </p:nvPr>
        </p:nvSpPr>
        <p:spPr/>
        <p:txBody>
          <a:bodyPr/>
          <a:lstStyle>
            <a:lvl1pPr>
              <a:defRPr/>
            </a:lvl1pPr>
          </a:lstStyle>
          <a:p>
            <a:endParaRPr lang="en-MY" dirty="0"/>
          </a:p>
        </p:txBody>
      </p:sp>
      <p:sp>
        <p:nvSpPr>
          <p:cNvPr id="6" name="Slide Number Placeholder 5"/>
          <p:cNvSpPr>
            <a:spLocks noGrp="1"/>
          </p:cNvSpPr>
          <p:nvPr>
            <p:ph type="sldNum" sz="quarter" idx="12"/>
          </p:nvPr>
        </p:nvSpPr>
        <p:spPr/>
        <p:txBody>
          <a:bodyPr/>
          <a:lstStyle>
            <a:lvl1pPr>
              <a:defRPr/>
            </a:lvl1pPr>
          </a:lstStyle>
          <a:p>
            <a:fld id="{4B183839-8384-4145-A9FC-3842044CD31F}" type="slidenum">
              <a:rPr lang="en-MY"/>
              <a:pPr/>
              <a:t>‹#›</a:t>
            </a:fld>
            <a:endParaRPr lang="en-MY"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MY" dirty="0"/>
          </a:p>
        </p:txBody>
      </p:sp>
      <p:sp>
        <p:nvSpPr>
          <p:cNvPr id="5" name="Footer Placeholder 4"/>
          <p:cNvSpPr>
            <a:spLocks noGrp="1"/>
          </p:cNvSpPr>
          <p:nvPr>
            <p:ph type="ftr" sz="quarter" idx="11"/>
          </p:nvPr>
        </p:nvSpPr>
        <p:spPr/>
        <p:txBody>
          <a:bodyPr/>
          <a:lstStyle>
            <a:lvl1pPr>
              <a:defRPr/>
            </a:lvl1pPr>
          </a:lstStyle>
          <a:p>
            <a:endParaRPr lang="en-MY" dirty="0"/>
          </a:p>
        </p:txBody>
      </p:sp>
      <p:sp>
        <p:nvSpPr>
          <p:cNvPr id="6" name="Slide Number Placeholder 5"/>
          <p:cNvSpPr>
            <a:spLocks noGrp="1"/>
          </p:cNvSpPr>
          <p:nvPr>
            <p:ph type="sldNum" sz="quarter" idx="12"/>
          </p:nvPr>
        </p:nvSpPr>
        <p:spPr/>
        <p:txBody>
          <a:bodyPr/>
          <a:lstStyle>
            <a:lvl1pPr>
              <a:defRPr/>
            </a:lvl1pPr>
          </a:lstStyle>
          <a:p>
            <a:fld id="{9F7AD339-DCD5-4AD8-80A1-8D7F129E25DB}" type="slidenum">
              <a:rPr lang="en-MY"/>
              <a:pPr/>
              <a:t>‹#›</a:t>
            </a:fld>
            <a:endParaRPr lang="en-MY"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2667000" y="1676400"/>
            <a:ext cx="29337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5753100" y="1676400"/>
            <a:ext cx="29337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endParaRPr lang="en-MY" dirty="0"/>
          </a:p>
        </p:txBody>
      </p:sp>
      <p:sp>
        <p:nvSpPr>
          <p:cNvPr id="6" name="Footer Placeholder 5"/>
          <p:cNvSpPr>
            <a:spLocks noGrp="1"/>
          </p:cNvSpPr>
          <p:nvPr>
            <p:ph type="ftr" sz="quarter" idx="11"/>
          </p:nvPr>
        </p:nvSpPr>
        <p:spPr/>
        <p:txBody>
          <a:bodyPr/>
          <a:lstStyle>
            <a:lvl1pPr>
              <a:defRPr/>
            </a:lvl1pPr>
          </a:lstStyle>
          <a:p>
            <a:endParaRPr lang="en-MY" dirty="0"/>
          </a:p>
        </p:txBody>
      </p:sp>
      <p:sp>
        <p:nvSpPr>
          <p:cNvPr id="7" name="Slide Number Placeholder 6"/>
          <p:cNvSpPr>
            <a:spLocks noGrp="1"/>
          </p:cNvSpPr>
          <p:nvPr>
            <p:ph type="sldNum" sz="quarter" idx="12"/>
          </p:nvPr>
        </p:nvSpPr>
        <p:spPr/>
        <p:txBody>
          <a:bodyPr/>
          <a:lstStyle>
            <a:lvl1pPr>
              <a:defRPr/>
            </a:lvl1pPr>
          </a:lstStyle>
          <a:p>
            <a:fld id="{BC73AB88-7EE1-41F5-8B11-CE5275E1729C}" type="slidenum">
              <a:rPr lang="en-MY"/>
              <a:pPr/>
              <a:t>‹#›</a:t>
            </a:fld>
            <a:endParaRPr lang="en-MY"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endParaRPr lang="en-MY" dirty="0"/>
          </a:p>
        </p:txBody>
      </p:sp>
      <p:sp>
        <p:nvSpPr>
          <p:cNvPr id="8" name="Footer Placeholder 7"/>
          <p:cNvSpPr>
            <a:spLocks noGrp="1"/>
          </p:cNvSpPr>
          <p:nvPr>
            <p:ph type="ftr" sz="quarter" idx="11"/>
          </p:nvPr>
        </p:nvSpPr>
        <p:spPr/>
        <p:txBody>
          <a:bodyPr/>
          <a:lstStyle>
            <a:lvl1pPr>
              <a:defRPr/>
            </a:lvl1pPr>
          </a:lstStyle>
          <a:p>
            <a:endParaRPr lang="en-MY" dirty="0"/>
          </a:p>
        </p:txBody>
      </p:sp>
      <p:sp>
        <p:nvSpPr>
          <p:cNvPr id="9" name="Slide Number Placeholder 8"/>
          <p:cNvSpPr>
            <a:spLocks noGrp="1"/>
          </p:cNvSpPr>
          <p:nvPr>
            <p:ph type="sldNum" sz="quarter" idx="12"/>
          </p:nvPr>
        </p:nvSpPr>
        <p:spPr/>
        <p:txBody>
          <a:bodyPr/>
          <a:lstStyle>
            <a:lvl1pPr>
              <a:defRPr/>
            </a:lvl1pPr>
          </a:lstStyle>
          <a:p>
            <a:fld id="{C5111451-82AA-4468-93E6-2F4957C6618B}" type="slidenum">
              <a:rPr lang="en-MY"/>
              <a:pPr/>
              <a:t>‹#›</a:t>
            </a:fld>
            <a:endParaRPr lang="en-MY"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MY" dirty="0"/>
          </a:p>
        </p:txBody>
      </p:sp>
      <p:sp>
        <p:nvSpPr>
          <p:cNvPr id="4" name="Footer Placeholder 3"/>
          <p:cNvSpPr>
            <a:spLocks noGrp="1"/>
          </p:cNvSpPr>
          <p:nvPr>
            <p:ph type="ftr" sz="quarter" idx="11"/>
          </p:nvPr>
        </p:nvSpPr>
        <p:spPr/>
        <p:txBody>
          <a:bodyPr/>
          <a:lstStyle>
            <a:lvl1pPr>
              <a:defRPr/>
            </a:lvl1pPr>
          </a:lstStyle>
          <a:p>
            <a:endParaRPr lang="en-MY" dirty="0"/>
          </a:p>
        </p:txBody>
      </p:sp>
      <p:sp>
        <p:nvSpPr>
          <p:cNvPr id="5" name="Slide Number Placeholder 4"/>
          <p:cNvSpPr>
            <a:spLocks noGrp="1"/>
          </p:cNvSpPr>
          <p:nvPr>
            <p:ph type="sldNum" sz="quarter" idx="12"/>
          </p:nvPr>
        </p:nvSpPr>
        <p:spPr/>
        <p:txBody>
          <a:bodyPr/>
          <a:lstStyle>
            <a:lvl1pPr>
              <a:defRPr/>
            </a:lvl1pPr>
          </a:lstStyle>
          <a:p>
            <a:fld id="{EBE64BD3-C326-4EB6-A018-E37F668B84D3}" type="slidenum">
              <a:rPr lang="en-MY"/>
              <a:pPr/>
              <a:t>‹#›</a:t>
            </a:fld>
            <a:endParaRPr lang="en-MY"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MY" dirty="0"/>
          </a:p>
        </p:txBody>
      </p:sp>
      <p:sp>
        <p:nvSpPr>
          <p:cNvPr id="3" name="Footer Placeholder 2"/>
          <p:cNvSpPr>
            <a:spLocks noGrp="1"/>
          </p:cNvSpPr>
          <p:nvPr>
            <p:ph type="ftr" sz="quarter" idx="11"/>
          </p:nvPr>
        </p:nvSpPr>
        <p:spPr/>
        <p:txBody>
          <a:bodyPr/>
          <a:lstStyle>
            <a:lvl1pPr>
              <a:defRPr/>
            </a:lvl1pPr>
          </a:lstStyle>
          <a:p>
            <a:endParaRPr lang="en-MY" dirty="0"/>
          </a:p>
        </p:txBody>
      </p:sp>
      <p:sp>
        <p:nvSpPr>
          <p:cNvPr id="4" name="Slide Number Placeholder 3"/>
          <p:cNvSpPr>
            <a:spLocks noGrp="1"/>
          </p:cNvSpPr>
          <p:nvPr>
            <p:ph type="sldNum" sz="quarter" idx="12"/>
          </p:nvPr>
        </p:nvSpPr>
        <p:spPr/>
        <p:txBody>
          <a:bodyPr/>
          <a:lstStyle>
            <a:lvl1pPr>
              <a:defRPr/>
            </a:lvl1pPr>
          </a:lstStyle>
          <a:p>
            <a:fld id="{E27E2424-3155-47F7-810D-1AFD1E029089}" type="slidenum">
              <a:rPr lang="en-MY"/>
              <a:pPr/>
              <a:t>‹#›</a:t>
            </a:fld>
            <a:endParaRPr lang="en-MY"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dirty="0"/>
          </a:p>
        </p:txBody>
      </p:sp>
      <p:sp>
        <p:nvSpPr>
          <p:cNvPr id="6" name="Footer Placeholder 5"/>
          <p:cNvSpPr>
            <a:spLocks noGrp="1"/>
          </p:cNvSpPr>
          <p:nvPr>
            <p:ph type="ftr" sz="quarter" idx="11"/>
          </p:nvPr>
        </p:nvSpPr>
        <p:spPr/>
        <p:txBody>
          <a:bodyPr/>
          <a:lstStyle>
            <a:lvl1pPr>
              <a:defRPr/>
            </a:lvl1pPr>
          </a:lstStyle>
          <a:p>
            <a:endParaRPr lang="en-MY" dirty="0"/>
          </a:p>
        </p:txBody>
      </p:sp>
      <p:sp>
        <p:nvSpPr>
          <p:cNvPr id="7" name="Slide Number Placeholder 6"/>
          <p:cNvSpPr>
            <a:spLocks noGrp="1"/>
          </p:cNvSpPr>
          <p:nvPr>
            <p:ph type="sldNum" sz="quarter" idx="12"/>
          </p:nvPr>
        </p:nvSpPr>
        <p:spPr/>
        <p:txBody>
          <a:bodyPr/>
          <a:lstStyle>
            <a:lvl1pPr>
              <a:defRPr/>
            </a:lvl1pPr>
          </a:lstStyle>
          <a:p>
            <a:fld id="{117986D1-03B2-4974-8711-ACB7DEFD91BD}" type="slidenum">
              <a:rPr lang="en-MY"/>
              <a:pPr/>
              <a:t>‹#›</a:t>
            </a:fld>
            <a:endParaRPr lang="en-MY"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dirty="0"/>
          </a:p>
        </p:txBody>
      </p:sp>
      <p:sp>
        <p:nvSpPr>
          <p:cNvPr id="5" name="Footer Placeholder 4"/>
          <p:cNvSpPr>
            <a:spLocks noGrp="1"/>
          </p:cNvSpPr>
          <p:nvPr>
            <p:ph type="ftr" sz="quarter" idx="11"/>
          </p:nvPr>
        </p:nvSpPr>
        <p:spPr/>
        <p:txBody>
          <a:bodyPr/>
          <a:lstStyle>
            <a:lvl1pPr>
              <a:defRPr/>
            </a:lvl1pPr>
          </a:lstStyle>
          <a:p>
            <a:endParaRPr lang="en-MY" dirty="0"/>
          </a:p>
        </p:txBody>
      </p:sp>
      <p:sp>
        <p:nvSpPr>
          <p:cNvPr id="6" name="Slide Number Placeholder 5"/>
          <p:cNvSpPr>
            <a:spLocks noGrp="1"/>
          </p:cNvSpPr>
          <p:nvPr>
            <p:ph type="sldNum" sz="quarter" idx="12"/>
          </p:nvPr>
        </p:nvSpPr>
        <p:spPr/>
        <p:txBody>
          <a:bodyPr/>
          <a:lstStyle>
            <a:lvl1pPr>
              <a:defRPr/>
            </a:lvl1pPr>
          </a:lstStyle>
          <a:p>
            <a:fld id="{18834082-9414-4A7F-B85C-8D69AF0C529E}" type="slidenum">
              <a:rPr lang="en-MY"/>
              <a:pPr/>
              <a:t>‹#›</a:t>
            </a:fld>
            <a:endParaRPr lang="en-MY"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dirty="0"/>
          </a:p>
        </p:txBody>
      </p:sp>
      <p:sp>
        <p:nvSpPr>
          <p:cNvPr id="6" name="Footer Placeholder 5"/>
          <p:cNvSpPr>
            <a:spLocks noGrp="1"/>
          </p:cNvSpPr>
          <p:nvPr>
            <p:ph type="ftr" sz="quarter" idx="11"/>
          </p:nvPr>
        </p:nvSpPr>
        <p:spPr/>
        <p:txBody>
          <a:bodyPr/>
          <a:lstStyle>
            <a:lvl1pPr>
              <a:defRPr/>
            </a:lvl1pPr>
          </a:lstStyle>
          <a:p>
            <a:endParaRPr lang="en-MY" dirty="0"/>
          </a:p>
        </p:txBody>
      </p:sp>
      <p:sp>
        <p:nvSpPr>
          <p:cNvPr id="7" name="Slide Number Placeholder 6"/>
          <p:cNvSpPr>
            <a:spLocks noGrp="1"/>
          </p:cNvSpPr>
          <p:nvPr>
            <p:ph type="sldNum" sz="quarter" idx="12"/>
          </p:nvPr>
        </p:nvSpPr>
        <p:spPr/>
        <p:txBody>
          <a:bodyPr/>
          <a:lstStyle>
            <a:lvl1pPr>
              <a:defRPr/>
            </a:lvl1pPr>
          </a:lstStyle>
          <a:p>
            <a:fld id="{19F57348-D810-43DB-B405-796E1122ACDD}" type="slidenum">
              <a:rPr lang="en-MY"/>
              <a:pPr/>
              <a:t>‹#›</a:t>
            </a:fld>
            <a:endParaRPr lang="en-MY"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dirty="0"/>
          </a:p>
        </p:txBody>
      </p:sp>
      <p:sp>
        <p:nvSpPr>
          <p:cNvPr id="5" name="Footer Placeholder 4"/>
          <p:cNvSpPr>
            <a:spLocks noGrp="1"/>
          </p:cNvSpPr>
          <p:nvPr>
            <p:ph type="ftr" sz="quarter" idx="11"/>
          </p:nvPr>
        </p:nvSpPr>
        <p:spPr/>
        <p:txBody>
          <a:bodyPr/>
          <a:lstStyle>
            <a:lvl1pPr>
              <a:defRPr/>
            </a:lvl1pPr>
          </a:lstStyle>
          <a:p>
            <a:endParaRPr lang="en-MY" dirty="0"/>
          </a:p>
        </p:txBody>
      </p:sp>
      <p:sp>
        <p:nvSpPr>
          <p:cNvPr id="6" name="Slide Number Placeholder 5"/>
          <p:cNvSpPr>
            <a:spLocks noGrp="1"/>
          </p:cNvSpPr>
          <p:nvPr>
            <p:ph type="sldNum" sz="quarter" idx="12"/>
          </p:nvPr>
        </p:nvSpPr>
        <p:spPr/>
        <p:txBody>
          <a:bodyPr/>
          <a:lstStyle>
            <a:lvl1pPr>
              <a:defRPr/>
            </a:lvl1pPr>
          </a:lstStyle>
          <a:p>
            <a:fld id="{982582F1-51A2-4F61-B4AF-45F520947717}" type="slidenum">
              <a:rPr lang="en-MY"/>
              <a:pPr/>
              <a:t>‹#›</a:t>
            </a:fld>
            <a:endParaRPr lang="en-MY"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609600"/>
            <a:ext cx="1504950" cy="5516563"/>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2667000" y="609600"/>
            <a:ext cx="436245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dirty="0"/>
          </a:p>
        </p:txBody>
      </p:sp>
      <p:sp>
        <p:nvSpPr>
          <p:cNvPr id="5" name="Footer Placeholder 4"/>
          <p:cNvSpPr>
            <a:spLocks noGrp="1"/>
          </p:cNvSpPr>
          <p:nvPr>
            <p:ph type="ftr" sz="quarter" idx="11"/>
          </p:nvPr>
        </p:nvSpPr>
        <p:spPr/>
        <p:txBody>
          <a:bodyPr/>
          <a:lstStyle>
            <a:lvl1pPr>
              <a:defRPr/>
            </a:lvl1pPr>
          </a:lstStyle>
          <a:p>
            <a:endParaRPr lang="en-MY" dirty="0"/>
          </a:p>
        </p:txBody>
      </p:sp>
      <p:sp>
        <p:nvSpPr>
          <p:cNvPr id="6" name="Slide Number Placeholder 5"/>
          <p:cNvSpPr>
            <a:spLocks noGrp="1"/>
          </p:cNvSpPr>
          <p:nvPr>
            <p:ph type="sldNum" sz="quarter" idx="12"/>
          </p:nvPr>
        </p:nvSpPr>
        <p:spPr/>
        <p:txBody>
          <a:bodyPr/>
          <a:lstStyle>
            <a:lvl1pPr>
              <a:defRPr/>
            </a:lvl1pPr>
          </a:lstStyle>
          <a:p>
            <a:fld id="{82B916CD-A31D-4B51-B360-1FFFEDA0DCF5}" type="slidenum">
              <a:rPr lang="en-MY"/>
              <a:pPr/>
              <a:t>‹#›</a:t>
            </a:fld>
            <a:endParaRPr lang="en-MY"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endParaRPr lang="en-MY" dirty="0"/>
          </a:p>
        </p:txBody>
      </p:sp>
      <p:sp>
        <p:nvSpPr>
          <p:cNvPr id="5" name="Footer Placeholder 4"/>
          <p:cNvSpPr>
            <a:spLocks noGrp="1"/>
          </p:cNvSpPr>
          <p:nvPr>
            <p:ph type="ftr" sz="quarter" idx="11"/>
          </p:nvPr>
        </p:nvSpPr>
        <p:spPr/>
        <p:txBody>
          <a:bodyPr/>
          <a:lstStyle>
            <a:lvl1pPr>
              <a:defRPr/>
            </a:lvl1pPr>
          </a:lstStyle>
          <a:p>
            <a:endParaRPr lang="en-MY" dirty="0"/>
          </a:p>
        </p:txBody>
      </p:sp>
      <p:sp>
        <p:nvSpPr>
          <p:cNvPr id="6" name="Slide Number Placeholder 5"/>
          <p:cNvSpPr>
            <a:spLocks noGrp="1"/>
          </p:cNvSpPr>
          <p:nvPr>
            <p:ph type="sldNum" sz="quarter" idx="12"/>
          </p:nvPr>
        </p:nvSpPr>
        <p:spPr/>
        <p:txBody>
          <a:bodyPr/>
          <a:lstStyle>
            <a:lvl1pPr>
              <a:defRPr/>
            </a:lvl1pPr>
          </a:lstStyle>
          <a:p>
            <a:fld id="{9175B0A2-5861-4C19-B6BD-80EAED9D1EB4}" type="slidenum">
              <a:rPr lang="en-MY"/>
              <a:pPr/>
              <a:t>‹#›</a:t>
            </a:fld>
            <a:endParaRPr lang="en-MY"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dirty="0"/>
          </a:p>
        </p:txBody>
      </p:sp>
      <p:sp>
        <p:nvSpPr>
          <p:cNvPr id="5" name="Footer Placeholder 4"/>
          <p:cNvSpPr>
            <a:spLocks noGrp="1"/>
          </p:cNvSpPr>
          <p:nvPr>
            <p:ph type="ftr" sz="quarter" idx="11"/>
          </p:nvPr>
        </p:nvSpPr>
        <p:spPr/>
        <p:txBody>
          <a:bodyPr/>
          <a:lstStyle>
            <a:lvl1pPr>
              <a:defRPr/>
            </a:lvl1pPr>
          </a:lstStyle>
          <a:p>
            <a:endParaRPr lang="en-MY" dirty="0"/>
          </a:p>
        </p:txBody>
      </p:sp>
      <p:sp>
        <p:nvSpPr>
          <p:cNvPr id="6" name="Slide Number Placeholder 5"/>
          <p:cNvSpPr>
            <a:spLocks noGrp="1"/>
          </p:cNvSpPr>
          <p:nvPr>
            <p:ph type="sldNum" sz="quarter" idx="12"/>
          </p:nvPr>
        </p:nvSpPr>
        <p:spPr/>
        <p:txBody>
          <a:bodyPr/>
          <a:lstStyle>
            <a:lvl1pPr>
              <a:defRPr/>
            </a:lvl1pPr>
          </a:lstStyle>
          <a:p>
            <a:fld id="{26E8E88D-B5CE-49F9-B2A2-2A0A96C42CA6}" type="slidenum">
              <a:rPr lang="en-MY"/>
              <a:pPr/>
              <a:t>‹#›</a:t>
            </a:fld>
            <a:endParaRPr lang="en-MY"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MY" dirty="0"/>
          </a:p>
        </p:txBody>
      </p:sp>
      <p:sp>
        <p:nvSpPr>
          <p:cNvPr id="5" name="Footer Placeholder 4"/>
          <p:cNvSpPr>
            <a:spLocks noGrp="1"/>
          </p:cNvSpPr>
          <p:nvPr>
            <p:ph type="ftr" sz="quarter" idx="11"/>
          </p:nvPr>
        </p:nvSpPr>
        <p:spPr/>
        <p:txBody>
          <a:bodyPr/>
          <a:lstStyle>
            <a:lvl1pPr>
              <a:defRPr/>
            </a:lvl1pPr>
          </a:lstStyle>
          <a:p>
            <a:endParaRPr lang="en-MY" dirty="0"/>
          </a:p>
        </p:txBody>
      </p:sp>
      <p:sp>
        <p:nvSpPr>
          <p:cNvPr id="6" name="Slide Number Placeholder 5"/>
          <p:cNvSpPr>
            <a:spLocks noGrp="1"/>
          </p:cNvSpPr>
          <p:nvPr>
            <p:ph type="sldNum" sz="quarter" idx="12"/>
          </p:nvPr>
        </p:nvSpPr>
        <p:spPr/>
        <p:txBody>
          <a:bodyPr/>
          <a:lstStyle>
            <a:lvl1pPr>
              <a:defRPr/>
            </a:lvl1pPr>
          </a:lstStyle>
          <a:p>
            <a:fld id="{1987EA05-C65D-43E4-84B7-E34E1E0CCAEE}" type="slidenum">
              <a:rPr lang="en-MY"/>
              <a:pPr/>
              <a:t>‹#›</a:t>
            </a:fld>
            <a:endParaRPr lang="en-MY"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2209800" y="1600200"/>
            <a:ext cx="3162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5524500" y="1600200"/>
            <a:ext cx="3162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endParaRPr lang="en-MY" dirty="0"/>
          </a:p>
        </p:txBody>
      </p:sp>
      <p:sp>
        <p:nvSpPr>
          <p:cNvPr id="6" name="Footer Placeholder 5"/>
          <p:cNvSpPr>
            <a:spLocks noGrp="1"/>
          </p:cNvSpPr>
          <p:nvPr>
            <p:ph type="ftr" sz="quarter" idx="11"/>
          </p:nvPr>
        </p:nvSpPr>
        <p:spPr/>
        <p:txBody>
          <a:bodyPr/>
          <a:lstStyle>
            <a:lvl1pPr>
              <a:defRPr/>
            </a:lvl1pPr>
          </a:lstStyle>
          <a:p>
            <a:endParaRPr lang="en-MY" dirty="0"/>
          </a:p>
        </p:txBody>
      </p:sp>
      <p:sp>
        <p:nvSpPr>
          <p:cNvPr id="7" name="Slide Number Placeholder 6"/>
          <p:cNvSpPr>
            <a:spLocks noGrp="1"/>
          </p:cNvSpPr>
          <p:nvPr>
            <p:ph type="sldNum" sz="quarter" idx="12"/>
          </p:nvPr>
        </p:nvSpPr>
        <p:spPr/>
        <p:txBody>
          <a:bodyPr/>
          <a:lstStyle>
            <a:lvl1pPr>
              <a:defRPr/>
            </a:lvl1pPr>
          </a:lstStyle>
          <a:p>
            <a:fld id="{D8A31BD0-0C34-4004-BAD4-D16F7F5C1942}" type="slidenum">
              <a:rPr lang="en-MY"/>
              <a:pPr/>
              <a:t>‹#›</a:t>
            </a:fld>
            <a:endParaRPr lang="en-MY"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endParaRPr lang="en-MY" dirty="0"/>
          </a:p>
        </p:txBody>
      </p:sp>
      <p:sp>
        <p:nvSpPr>
          <p:cNvPr id="8" name="Footer Placeholder 7"/>
          <p:cNvSpPr>
            <a:spLocks noGrp="1"/>
          </p:cNvSpPr>
          <p:nvPr>
            <p:ph type="ftr" sz="quarter" idx="11"/>
          </p:nvPr>
        </p:nvSpPr>
        <p:spPr/>
        <p:txBody>
          <a:bodyPr/>
          <a:lstStyle>
            <a:lvl1pPr>
              <a:defRPr/>
            </a:lvl1pPr>
          </a:lstStyle>
          <a:p>
            <a:endParaRPr lang="en-MY" dirty="0"/>
          </a:p>
        </p:txBody>
      </p:sp>
      <p:sp>
        <p:nvSpPr>
          <p:cNvPr id="9" name="Slide Number Placeholder 8"/>
          <p:cNvSpPr>
            <a:spLocks noGrp="1"/>
          </p:cNvSpPr>
          <p:nvPr>
            <p:ph type="sldNum" sz="quarter" idx="12"/>
          </p:nvPr>
        </p:nvSpPr>
        <p:spPr/>
        <p:txBody>
          <a:bodyPr/>
          <a:lstStyle>
            <a:lvl1pPr>
              <a:defRPr/>
            </a:lvl1pPr>
          </a:lstStyle>
          <a:p>
            <a:fld id="{EA5778FE-5DC9-4CFF-BEAF-6666AA12955B}" type="slidenum">
              <a:rPr lang="en-MY"/>
              <a:pPr/>
              <a:t>‹#›</a:t>
            </a:fld>
            <a:endParaRPr lang="en-MY"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MY" dirty="0"/>
          </a:p>
        </p:txBody>
      </p:sp>
      <p:sp>
        <p:nvSpPr>
          <p:cNvPr id="4" name="Footer Placeholder 3"/>
          <p:cNvSpPr>
            <a:spLocks noGrp="1"/>
          </p:cNvSpPr>
          <p:nvPr>
            <p:ph type="ftr" sz="quarter" idx="11"/>
          </p:nvPr>
        </p:nvSpPr>
        <p:spPr/>
        <p:txBody>
          <a:bodyPr/>
          <a:lstStyle>
            <a:lvl1pPr>
              <a:defRPr/>
            </a:lvl1pPr>
          </a:lstStyle>
          <a:p>
            <a:endParaRPr lang="en-MY" dirty="0"/>
          </a:p>
        </p:txBody>
      </p:sp>
      <p:sp>
        <p:nvSpPr>
          <p:cNvPr id="5" name="Slide Number Placeholder 4"/>
          <p:cNvSpPr>
            <a:spLocks noGrp="1"/>
          </p:cNvSpPr>
          <p:nvPr>
            <p:ph type="sldNum" sz="quarter" idx="12"/>
          </p:nvPr>
        </p:nvSpPr>
        <p:spPr/>
        <p:txBody>
          <a:bodyPr/>
          <a:lstStyle>
            <a:lvl1pPr>
              <a:defRPr/>
            </a:lvl1pPr>
          </a:lstStyle>
          <a:p>
            <a:fld id="{160B8BC3-C67D-438E-9C22-F694CC38B205}" type="slidenum">
              <a:rPr lang="en-MY"/>
              <a:pPr/>
              <a:t>‹#›</a:t>
            </a:fld>
            <a:endParaRPr lang="en-MY"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MY" dirty="0"/>
          </a:p>
        </p:txBody>
      </p:sp>
      <p:sp>
        <p:nvSpPr>
          <p:cNvPr id="3" name="Footer Placeholder 2"/>
          <p:cNvSpPr>
            <a:spLocks noGrp="1"/>
          </p:cNvSpPr>
          <p:nvPr>
            <p:ph type="ftr" sz="quarter" idx="11"/>
          </p:nvPr>
        </p:nvSpPr>
        <p:spPr/>
        <p:txBody>
          <a:bodyPr/>
          <a:lstStyle>
            <a:lvl1pPr>
              <a:defRPr/>
            </a:lvl1pPr>
          </a:lstStyle>
          <a:p>
            <a:endParaRPr lang="en-MY" dirty="0"/>
          </a:p>
        </p:txBody>
      </p:sp>
      <p:sp>
        <p:nvSpPr>
          <p:cNvPr id="4" name="Slide Number Placeholder 3"/>
          <p:cNvSpPr>
            <a:spLocks noGrp="1"/>
          </p:cNvSpPr>
          <p:nvPr>
            <p:ph type="sldNum" sz="quarter" idx="12"/>
          </p:nvPr>
        </p:nvSpPr>
        <p:spPr/>
        <p:txBody>
          <a:bodyPr/>
          <a:lstStyle>
            <a:lvl1pPr>
              <a:defRPr/>
            </a:lvl1pPr>
          </a:lstStyle>
          <a:p>
            <a:fld id="{13A243BC-056C-44F3-B26C-EF472B39F215}" type="slidenum">
              <a:rPr lang="en-MY"/>
              <a:pPr/>
              <a:t>‹#›</a:t>
            </a:fld>
            <a:endParaRPr lang="en-MY"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MY" dirty="0"/>
          </a:p>
        </p:txBody>
      </p:sp>
      <p:sp>
        <p:nvSpPr>
          <p:cNvPr id="5" name="Footer Placeholder 4"/>
          <p:cNvSpPr>
            <a:spLocks noGrp="1"/>
          </p:cNvSpPr>
          <p:nvPr>
            <p:ph type="ftr" sz="quarter" idx="11"/>
          </p:nvPr>
        </p:nvSpPr>
        <p:spPr/>
        <p:txBody>
          <a:bodyPr/>
          <a:lstStyle>
            <a:lvl1pPr>
              <a:defRPr/>
            </a:lvl1pPr>
          </a:lstStyle>
          <a:p>
            <a:endParaRPr lang="en-MY" dirty="0"/>
          </a:p>
        </p:txBody>
      </p:sp>
      <p:sp>
        <p:nvSpPr>
          <p:cNvPr id="6" name="Slide Number Placeholder 5"/>
          <p:cNvSpPr>
            <a:spLocks noGrp="1"/>
          </p:cNvSpPr>
          <p:nvPr>
            <p:ph type="sldNum" sz="quarter" idx="12"/>
          </p:nvPr>
        </p:nvSpPr>
        <p:spPr/>
        <p:txBody>
          <a:bodyPr/>
          <a:lstStyle>
            <a:lvl1pPr>
              <a:defRPr/>
            </a:lvl1pPr>
          </a:lstStyle>
          <a:p>
            <a:fld id="{0AB0961D-762B-40F7-80CE-DEABAB1B30A2}" type="slidenum">
              <a:rPr lang="en-MY"/>
              <a:pPr/>
              <a:t>‹#›</a:t>
            </a:fld>
            <a:endParaRPr lang="en-MY"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dirty="0"/>
          </a:p>
        </p:txBody>
      </p:sp>
      <p:sp>
        <p:nvSpPr>
          <p:cNvPr id="6" name="Footer Placeholder 5"/>
          <p:cNvSpPr>
            <a:spLocks noGrp="1"/>
          </p:cNvSpPr>
          <p:nvPr>
            <p:ph type="ftr" sz="quarter" idx="11"/>
          </p:nvPr>
        </p:nvSpPr>
        <p:spPr/>
        <p:txBody>
          <a:bodyPr/>
          <a:lstStyle>
            <a:lvl1pPr>
              <a:defRPr/>
            </a:lvl1pPr>
          </a:lstStyle>
          <a:p>
            <a:endParaRPr lang="en-MY" dirty="0"/>
          </a:p>
        </p:txBody>
      </p:sp>
      <p:sp>
        <p:nvSpPr>
          <p:cNvPr id="7" name="Slide Number Placeholder 6"/>
          <p:cNvSpPr>
            <a:spLocks noGrp="1"/>
          </p:cNvSpPr>
          <p:nvPr>
            <p:ph type="sldNum" sz="quarter" idx="12"/>
          </p:nvPr>
        </p:nvSpPr>
        <p:spPr/>
        <p:txBody>
          <a:bodyPr/>
          <a:lstStyle>
            <a:lvl1pPr>
              <a:defRPr/>
            </a:lvl1pPr>
          </a:lstStyle>
          <a:p>
            <a:fld id="{BDCE1B62-6EA6-4FCF-9EDD-7AF2E51D3CBC}" type="slidenum">
              <a:rPr lang="en-MY"/>
              <a:pPr/>
              <a:t>‹#›</a:t>
            </a:fld>
            <a:endParaRPr lang="en-MY"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dirty="0"/>
          </a:p>
        </p:txBody>
      </p:sp>
      <p:sp>
        <p:nvSpPr>
          <p:cNvPr id="6" name="Footer Placeholder 5"/>
          <p:cNvSpPr>
            <a:spLocks noGrp="1"/>
          </p:cNvSpPr>
          <p:nvPr>
            <p:ph type="ftr" sz="quarter" idx="11"/>
          </p:nvPr>
        </p:nvSpPr>
        <p:spPr/>
        <p:txBody>
          <a:bodyPr/>
          <a:lstStyle>
            <a:lvl1pPr>
              <a:defRPr/>
            </a:lvl1pPr>
          </a:lstStyle>
          <a:p>
            <a:endParaRPr lang="en-MY" dirty="0"/>
          </a:p>
        </p:txBody>
      </p:sp>
      <p:sp>
        <p:nvSpPr>
          <p:cNvPr id="7" name="Slide Number Placeholder 6"/>
          <p:cNvSpPr>
            <a:spLocks noGrp="1"/>
          </p:cNvSpPr>
          <p:nvPr>
            <p:ph type="sldNum" sz="quarter" idx="12"/>
          </p:nvPr>
        </p:nvSpPr>
        <p:spPr/>
        <p:txBody>
          <a:bodyPr/>
          <a:lstStyle>
            <a:lvl1pPr>
              <a:defRPr/>
            </a:lvl1pPr>
          </a:lstStyle>
          <a:p>
            <a:fld id="{32012321-E313-420D-B1FE-7340680BCC18}" type="slidenum">
              <a:rPr lang="en-MY"/>
              <a:pPr/>
              <a:t>‹#›</a:t>
            </a:fld>
            <a:endParaRPr lang="en-MY"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dirty="0"/>
          </a:p>
        </p:txBody>
      </p:sp>
      <p:sp>
        <p:nvSpPr>
          <p:cNvPr id="5" name="Footer Placeholder 4"/>
          <p:cNvSpPr>
            <a:spLocks noGrp="1"/>
          </p:cNvSpPr>
          <p:nvPr>
            <p:ph type="ftr" sz="quarter" idx="11"/>
          </p:nvPr>
        </p:nvSpPr>
        <p:spPr/>
        <p:txBody>
          <a:bodyPr/>
          <a:lstStyle>
            <a:lvl1pPr>
              <a:defRPr/>
            </a:lvl1pPr>
          </a:lstStyle>
          <a:p>
            <a:endParaRPr lang="en-MY" dirty="0"/>
          </a:p>
        </p:txBody>
      </p:sp>
      <p:sp>
        <p:nvSpPr>
          <p:cNvPr id="6" name="Slide Number Placeholder 5"/>
          <p:cNvSpPr>
            <a:spLocks noGrp="1"/>
          </p:cNvSpPr>
          <p:nvPr>
            <p:ph type="sldNum" sz="quarter" idx="12"/>
          </p:nvPr>
        </p:nvSpPr>
        <p:spPr/>
        <p:txBody>
          <a:bodyPr/>
          <a:lstStyle>
            <a:lvl1pPr>
              <a:defRPr/>
            </a:lvl1pPr>
          </a:lstStyle>
          <a:p>
            <a:fld id="{FDEC2088-8A99-4284-8239-C56B3BC2501A}" type="slidenum">
              <a:rPr lang="en-MY"/>
              <a:pPr/>
              <a:t>‹#›</a:t>
            </a:fld>
            <a:endParaRPr lang="en-MY"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533400"/>
            <a:ext cx="1619250" cy="5592763"/>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2209800" y="533400"/>
            <a:ext cx="470535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dirty="0"/>
          </a:p>
        </p:txBody>
      </p:sp>
      <p:sp>
        <p:nvSpPr>
          <p:cNvPr id="5" name="Footer Placeholder 4"/>
          <p:cNvSpPr>
            <a:spLocks noGrp="1"/>
          </p:cNvSpPr>
          <p:nvPr>
            <p:ph type="ftr" sz="quarter" idx="11"/>
          </p:nvPr>
        </p:nvSpPr>
        <p:spPr/>
        <p:txBody>
          <a:bodyPr/>
          <a:lstStyle>
            <a:lvl1pPr>
              <a:defRPr/>
            </a:lvl1pPr>
          </a:lstStyle>
          <a:p>
            <a:endParaRPr lang="en-MY" dirty="0"/>
          </a:p>
        </p:txBody>
      </p:sp>
      <p:sp>
        <p:nvSpPr>
          <p:cNvPr id="6" name="Slide Number Placeholder 5"/>
          <p:cNvSpPr>
            <a:spLocks noGrp="1"/>
          </p:cNvSpPr>
          <p:nvPr>
            <p:ph type="sldNum" sz="quarter" idx="12"/>
          </p:nvPr>
        </p:nvSpPr>
        <p:spPr/>
        <p:txBody>
          <a:bodyPr/>
          <a:lstStyle>
            <a:lvl1pPr>
              <a:defRPr/>
            </a:lvl1pPr>
          </a:lstStyle>
          <a:p>
            <a:fld id="{A7BC336F-2B19-4743-B1CE-AF6EBC4A7928}" type="slidenum">
              <a:rPr lang="en-MY"/>
              <a:pPr/>
              <a:t>‹#›</a:t>
            </a:fld>
            <a:endParaRPr lang="en-MY"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endParaRPr lang="en-MY" dirty="0"/>
          </a:p>
        </p:txBody>
      </p:sp>
      <p:sp>
        <p:nvSpPr>
          <p:cNvPr id="5" name="Footer Placeholder 4"/>
          <p:cNvSpPr>
            <a:spLocks noGrp="1"/>
          </p:cNvSpPr>
          <p:nvPr>
            <p:ph type="ftr" sz="quarter" idx="11"/>
          </p:nvPr>
        </p:nvSpPr>
        <p:spPr/>
        <p:txBody>
          <a:bodyPr/>
          <a:lstStyle>
            <a:lvl1pPr>
              <a:defRPr/>
            </a:lvl1pPr>
          </a:lstStyle>
          <a:p>
            <a:endParaRPr lang="en-MY" dirty="0"/>
          </a:p>
        </p:txBody>
      </p:sp>
      <p:sp>
        <p:nvSpPr>
          <p:cNvPr id="6" name="Slide Number Placeholder 5"/>
          <p:cNvSpPr>
            <a:spLocks noGrp="1"/>
          </p:cNvSpPr>
          <p:nvPr>
            <p:ph type="sldNum" sz="quarter" idx="12"/>
          </p:nvPr>
        </p:nvSpPr>
        <p:spPr/>
        <p:txBody>
          <a:bodyPr/>
          <a:lstStyle>
            <a:lvl1pPr>
              <a:defRPr/>
            </a:lvl1pPr>
          </a:lstStyle>
          <a:p>
            <a:fld id="{C2FE1254-6E78-45E4-87FD-CA20963E9F8B}" type="slidenum">
              <a:rPr lang="en-MY"/>
              <a:pPr/>
              <a:t>‹#›</a:t>
            </a:fld>
            <a:endParaRPr lang="en-MY"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dirty="0"/>
          </a:p>
        </p:txBody>
      </p:sp>
      <p:sp>
        <p:nvSpPr>
          <p:cNvPr id="5" name="Footer Placeholder 4"/>
          <p:cNvSpPr>
            <a:spLocks noGrp="1"/>
          </p:cNvSpPr>
          <p:nvPr>
            <p:ph type="ftr" sz="quarter" idx="11"/>
          </p:nvPr>
        </p:nvSpPr>
        <p:spPr/>
        <p:txBody>
          <a:bodyPr/>
          <a:lstStyle>
            <a:lvl1pPr>
              <a:defRPr/>
            </a:lvl1pPr>
          </a:lstStyle>
          <a:p>
            <a:endParaRPr lang="en-MY" dirty="0"/>
          </a:p>
        </p:txBody>
      </p:sp>
      <p:sp>
        <p:nvSpPr>
          <p:cNvPr id="6" name="Slide Number Placeholder 5"/>
          <p:cNvSpPr>
            <a:spLocks noGrp="1"/>
          </p:cNvSpPr>
          <p:nvPr>
            <p:ph type="sldNum" sz="quarter" idx="12"/>
          </p:nvPr>
        </p:nvSpPr>
        <p:spPr/>
        <p:txBody>
          <a:bodyPr/>
          <a:lstStyle>
            <a:lvl1pPr>
              <a:defRPr/>
            </a:lvl1pPr>
          </a:lstStyle>
          <a:p>
            <a:fld id="{4520032A-FD01-4485-86F2-F53753B7C3F9}" type="slidenum">
              <a:rPr lang="en-MY"/>
              <a:pPr/>
              <a:t>‹#›</a:t>
            </a:fld>
            <a:endParaRPr lang="en-MY"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MY" dirty="0"/>
          </a:p>
        </p:txBody>
      </p:sp>
      <p:sp>
        <p:nvSpPr>
          <p:cNvPr id="5" name="Footer Placeholder 4"/>
          <p:cNvSpPr>
            <a:spLocks noGrp="1"/>
          </p:cNvSpPr>
          <p:nvPr>
            <p:ph type="ftr" sz="quarter" idx="11"/>
          </p:nvPr>
        </p:nvSpPr>
        <p:spPr/>
        <p:txBody>
          <a:bodyPr/>
          <a:lstStyle>
            <a:lvl1pPr>
              <a:defRPr/>
            </a:lvl1pPr>
          </a:lstStyle>
          <a:p>
            <a:endParaRPr lang="en-MY" dirty="0"/>
          </a:p>
        </p:txBody>
      </p:sp>
      <p:sp>
        <p:nvSpPr>
          <p:cNvPr id="6" name="Slide Number Placeholder 5"/>
          <p:cNvSpPr>
            <a:spLocks noGrp="1"/>
          </p:cNvSpPr>
          <p:nvPr>
            <p:ph type="sldNum" sz="quarter" idx="12"/>
          </p:nvPr>
        </p:nvSpPr>
        <p:spPr/>
        <p:txBody>
          <a:bodyPr/>
          <a:lstStyle>
            <a:lvl1pPr>
              <a:defRPr/>
            </a:lvl1pPr>
          </a:lstStyle>
          <a:p>
            <a:fld id="{3038AA47-E702-4D5F-9A80-C59C5DA44D36}" type="slidenum">
              <a:rPr lang="en-MY"/>
              <a:pPr/>
              <a:t>‹#›</a:t>
            </a:fld>
            <a:endParaRPr lang="en-MY"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endParaRPr lang="en-MY" dirty="0"/>
          </a:p>
        </p:txBody>
      </p:sp>
      <p:sp>
        <p:nvSpPr>
          <p:cNvPr id="6" name="Footer Placeholder 5"/>
          <p:cNvSpPr>
            <a:spLocks noGrp="1"/>
          </p:cNvSpPr>
          <p:nvPr>
            <p:ph type="ftr" sz="quarter" idx="11"/>
          </p:nvPr>
        </p:nvSpPr>
        <p:spPr/>
        <p:txBody>
          <a:bodyPr/>
          <a:lstStyle>
            <a:lvl1pPr>
              <a:defRPr/>
            </a:lvl1pPr>
          </a:lstStyle>
          <a:p>
            <a:endParaRPr lang="en-MY" dirty="0"/>
          </a:p>
        </p:txBody>
      </p:sp>
      <p:sp>
        <p:nvSpPr>
          <p:cNvPr id="7" name="Slide Number Placeholder 6"/>
          <p:cNvSpPr>
            <a:spLocks noGrp="1"/>
          </p:cNvSpPr>
          <p:nvPr>
            <p:ph type="sldNum" sz="quarter" idx="12"/>
          </p:nvPr>
        </p:nvSpPr>
        <p:spPr/>
        <p:txBody>
          <a:bodyPr/>
          <a:lstStyle>
            <a:lvl1pPr>
              <a:defRPr/>
            </a:lvl1pPr>
          </a:lstStyle>
          <a:p>
            <a:fld id="{06486A52-784E-4DBF-BACC-E9094D82BFD3}" type="slidenum">
              <a:rPr lang="en-MY"/>
              <a:pPr/>
              <a:t>‹#›</a:t>
            </a:fld>
            <a:endParaRPr lang="en-MY"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endParaRPr lang="en-MY" dirty="0"/>
          </a:p>
        </p:txBody>
      </p:sp>
      <p:sp>
        <p:nvSpPr>
          <p:cNvPr id="8" name="Footer Placeholder 7"/>
          <p:cNvSpPr>
            <a:spLocks noGrp="1"/>
          </p:cNvSpPr>
          <p:nvPr>
            <p:ph type="ftr" sz="quarter" idx="11"/>
          </p:nvPr>
        </p:nvSpPr>
        <p:spPr/>
        <p:txBody>
          <a:bodyPr/>
          <a:lstStyle>
            <a:lvl1pPr>
              <a:defRPr/>
            </a:lvl1pPr>
          </a:lstStyle>
          <a:p>
            <a:endParaRPr lang="en-MY" dirty="0"/>
          </a:p>
        </p:txBody>
      </p:sp>
      <p:sp>
        <p:nvSpPr>
          <p:cNvPr id="9" name="Slide Number Placeholder 8"/>
          <p:cNvSpPr>
            <a:spLocks noGrp="1"/>
          </p:cNvSpPr>
          <p:nvPr>
            <p:ph type="sldNum" sz="quarter" idx="12"/>
          </p:nvPr>
        </p:nvSpPr>
        <p:spPr/>
        <p:txBody>
          <a:bodyPr/>
          <a:lstStyle>
            <a:lvl1pPr>
              <a:defRPr/>
            </a:lvl1pPr>
          </a:lstStyle>
          <a:p>
            <a:fld id="{F9AE13A3-B067-4977-BF4E-FC2614E8F2CF}" type="slidenum">
              <a:rPr lang="en-MY"/>
              <a:pPr/>
              <a:t>‹#›</a:t>
            </a:fld>
            <a:endParaRPr lang="en-MY"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MY" dirty="0"/>
          </a:p>
        </p:txBody>
      </p:sp>
      <p:sp>
        <p:nvSpPr>
          <p:cNvPr id="4" name="Footer Placeholder 3"/>
          <p:cNvSpPr>
            <a:spLocks noGrp="1"/>
          </p:cNvSpPr>
          <p:nvPr>
            <p:ph type="ftr" sz="quarter" idx="11"/>
          </p:nvPr>
        </p:nvSpPr>
        <p:spPr/>
        <p:txBody>
          <a:bodyPr/>
          <a:lstStyle>
            <a:lvl1pPr>
              <a:defRPr/>
            </a:lvl1pPr>
          </a:lstStyle>
          <a:p>
            <a:endParaRPr lang="en-MY" dirty="0"/>
          </a:p>
        </p:txBody>
      </p:sp>
      <p:sp>
        <p:nvSpPr>
          <p:cNvPr id="5" name="Slide Number Placeholder 4"/>
          <p:cNvSpPr>
            <a:spLocks noGrp="1"/>
          </p:cNvSpPr>
          <p:nvPr>
            <p:ph type="sldNum" sz="quarter" idx="12"/>
          </p:nvPr>
        </p:nvSpPr>
        <p:spPr/>
        <p:txBody>
          <a:bodyPr/>
          <a:lstStyle>
            <a:lvl1pPr>
              <a:defRPr/>
            </a:lvl1pPr>
          </a:lstStyle>
          <a:p>
            <a:fld id="{CEF59447-30EC-463F-9C63-549EA39AF316}" type="slidenum">
              <a:rPr lang="en-MY"/>
              <a:pPr/>
              <a:t>‹#›</a:t>
            </a:fld>
            <a:endParaRPr lang="en-MY"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3733800" y="4419600"/>
            <a:ext cx="2628900" cy="45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6515100" y="4419600"/>
            <a:ext cx="2628900" cy="45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endParaRPr lang="en-MY" dirty="0"/>
          </a:p>
        </p:txBody>
      </p:sp>
      <p:sp>
        <p:nvSpPr>
          <p:cNvPr id="6" name="Footer Placeholder 5"/>
          <p:cNvSpPr>
            <a:spLocks noGrp="1"/>
          </p:cNvSpPr>
          <p:nvPr>
            <p:ph type="ftr" sz="quarter" idx="11"/>
          </p:nvPr>
        </p:nvSpPr>
        <p:spPr/>
        <p:txBody>
          <a:bodyPr/>
          <a:lstStyle>
            <a:lvl1pPr>
              <a:defRPr/>
            </a:lvl1pPr>
          </a:lstStyle>
          <a:p>
            <a:endParaRPr lang="en-MY" dirty="0"/>
          </a:p>
        </p:txBody>
      </p:sp>
      <p:sp>
        <p:nvSpPr>
          <p:cNvPr id="7" name="Slide Number Placeholder 6"/>
          <p:cNvSpPr>
            <a:spLocks noGrp="1"/>
          </p:cNvSpPr>
          <p:nvPr>
            <p:ph type="sldNum" sz="quarter" idx="12"/>
          </p:nvPr>
        </p:nvSpPr>
        <p:spPr/>
        <p:txBody>
          <a:bodyPr/>
          <a:lstStyle>
            <a:lvl1pPr>
              <a:defRPr/>
            </a:lvl1pPr>
          </a:lstStyle>
          <a:p>
            <a:fld id="{E99878A4-DBD1-48EA-9FD4-30C634328411}" type="slidenum">
              <a:rPr lang="en-MY"/>
              <a:pPr/>
              <a:t>‹#›</a:t>
            </a:fld>
            <a:endParaRPr lang="en-MY"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MY" dirty="0"/>
          </a:p>
        </p:txBody>
      </p:sp>
      <p:sp>
        <p:nvSpPr>
          <p:cNvPr id="3" name="Footer Placeholder 2"/>
          <p:cNvSpPr>
            <a:spLocks noGrp="1"/>
          </p:cNvSpPr>
          <p:nvPr>
            <p:ph type="ftr" sz="quarter" idx="11"/>
          </p:nvPr>
        </p:nvSpPr>
        <p:spPr/>
        <p:txBody>
          <a:bodyPr/>
          <a:lstStyle>
            <a:lvl1pPr>
              <a:defRPr/>
            </a:lvl1pPr>
          </a:lstStyle>
          <a:p>
            <a:endParaRPr lang="en-MY" dirty="0"/>
          </a:p>
        </p:txBody>
      </p:sp>
      <p:sp>
        <p:nvSpPr>
          <p:cNvPr id="4" name="Slide Number Placeholder 3"/>
          <p:cNvSpPr>
            <a:spLocks noGrp="1"/>
          </p:cNvSpPr>
          <p:nvPr>
            <p:ph type="sldNum" sz="quarter" idx="12"/>
          </p:nvPr>
        </p:nvSpPr>
        <p:spPr/>
        <p:txBody>
          <a:bodyPr/>
          <a:lstStyle>
            <a:lvl1pPr>
              <a:defRPr/>
            </a:lvl1pPr>
          </a:lstStyle>
          <a:p>
            <a:fld id="{E8E5116E-4A10-4D82-923B-2046EF219ABA}" type="slidenum">
              <a:rPr lang="en-MY"/>
              <a:pPr/>
              <a:t>‹#›</a:t>
            </a:fld>
            <a:endParaRPr lang="en-MY"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dirty="0"/>
          </a:p>
        </p:txBody>
      </p:sp>
      <p:sp>
        <p:nvSpPr>
          <p:cNvPr id="6" name="Footer Placeholder 5"/>
          <p:cNvSpPr>
            <a:spLocks noGrp="1"/>
          </p:cNvSpPr>
          <p:nvPr>
            <p:ph type="ftr" sz="quarter" idx="11"/>
          </p:nvPr>
        </p:nvSpPr>
        <p:spPr/>
        <p:txBody>
          <a:bodyPr/>
          <a:lstStyle>
            <a:lvl1pPr>
              <a:defRPr/>
            </a:lvl1pPr>
          </a:lstStyle>
          <a:p>
            <a:endParaRPr lang="en-MY" dirty="0"/>
          </a:p>
        </p:txBody>
      </p:sp>
      <p:sp>
        <p:nvSpPr>
          <p:cNvPr id="7" name="Slide Number Placeholder 6"/>
          <p:cNvSpPr>
            <a:spLocks noGrp="1"/>
          </p:cNvSpPr>
          <p:nvPr>
            <p:ph type="sldNum" sz="quarter" idx="12"/>
          </p:nvPr>
        </p:nvSpPr>
        <p:spPr/>
        <p:txBody>
          <a:bodyPr/>
          <a:lstStyle>
            <a:lvl1pPr>
              <a:defRPr/>
            </a:lvl1pPr>
          </a:lstStyle>
          <a:p>
            <a:fld id="{CEC6663B-9C96-4B9D-9A5D-8288B2CD0DBA}" type="slidenum">
              <a:rPr lang="en-MY"/>
              <a:pPr/>
              <a:t>‹#›</a:t>
            </a:fld>
            <a:endParaRPr lang="en-MY"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dirty="0"/>
          </a:p>
        </p:txBody>
      </p:sp>
      <p:sp>
        <p:nvSpPr>
          <p:cNvPr id="6" name="Footer Placeholder 5"/>
          <p:cNvSpPr>
            <a:spLocks noGrp="1"/>
          </p:cNvSpPr>
          <p:nvPr>
            <p:ph type="ftr" sz="quarter" idx="11"/>
          </p:nvPr>
        </p:nvSpPr>
        <p:spPr/>
        <p:txBody>
          <a:bodyPr/>
          <a:lstStyle>
            <a:lvl1pPr>
              <a:defRPr/>
            </a:lvl1pPr>
          </a:lstStyle>
          <a:p>
            <a:endParaRPr lang="en-MY" dirty="0"/>
          </a:p>
        </p:txBody>
      </p:sp>
      <p:sp>
        <p:nvSpPr>
          <p:cNvPr id="7" name="Slide Number Placeholder 6"/>
          <p:cNvSpPr>
            <a:spLocks noGrp="1"/>
          </p:cNvSpPr>
          <p:nvPr>
            <p:ph type="sldNum" sz="quarter" idx="12"/>
          </p:nvPr>
        </p:nvSpPr>
        <p:spPr/>
        <p:txBody>
          <a:bodyPr/>
          <a:lstStyle>
            <a:lvl1pPr>
              <a:defRPr/>
            </a:lvl1pPr>
          </a:lstStyle>
          <a:p>
            <a:fld id="{F22F1538-E4BA-4371-8DD6-109944A325A2}" type="slidenum">
              <a:rPr lang="en-MY"/>
              <a:pPr/>
              <a:t>‹#›</a:t>
            </a:fld>
            <a:endParaRPr lang="en-MY"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dirty="0"/>
          </a:p>
        </p:txBody>
      </p:sp>
      <p:sp>
        <p:nvSpPr>
          <p:cNvPr id="5" name="Footer Placeholder 4"/>
          <p:cNvSpPr>
            <a:spLocks noGrp="1"/>
          </p:cNvSpPr>
          <p:nvPr>
            <p:ph type="ftr" sz="quarter" idx="11"/>
          </p:nvPr>
        </p:nvSpPr>
        <p:spPr/>
        <p:txBody>
          <a:bodyPr/>
          <a:lstStyle>
            <a:lvl1pPr>
              <a:defRPr/>
            </a:lvl1pPr>
          </a:lstStyle>
          <a:p>
            <a:endParaRPr lang="en-MY" dirty="0"/>
          </a:p>
        </p:txBody>
      </p:sp>
      <p:sp>
        <p:nvSpPr>
          <p:cNvPr id="6" name="Slide Number Placeholder 5"/>
          <p:cNvSpPr>
            <a:spLocks noGrp="1"/>
          </p:cNvSpPr>
          <p:nvPr>
            <p:ph type="sldNum" sz="quarter" idx="12"/>
          </p:nvPr>
        </p:nvSpPr>
        <p:spPr/>
        <p:txBody>
          <a:bodyPr/>
          <a:lstStyle>
            <a:lvl1pPr>
              <a:defRPr/>
            </a:lvl1pPr>
          </a:lstStyle>
          <a:p>
            <a:fld id="{BEA6AF3F-ED62-4547-B735-D2AD60C0AA2F}" type="slidenum">
              <a:rPr lang="en-MY"/>
              <a:pPr/>
              <a:t>‹#›</a:t>
            </a:fld>
            <a:endParaRPr lang="en-MY"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990600"/>
            <a:ext cx="2114550" cy="5135563"/>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990600"/>
            <a:ext cx="6191250" cy="5135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dirty="0"/>
          </a:p>
        </p:txBody>
      </p:sp>
      <p:sp>
        <p:nvSpPr>
          <p:cNvPr id="5" name="Footer Placeholder 4"/>
          <p:cNvSpPr>
            <a:spLocks noGrp="1"/>
          </p:cNvSpPr>
          <p:nvPr>
            <p:ph type="ftr" sz="quarter" idx="11"/>
          </p:nvPr>
        </p:nvSpPr>
        <p:spPr/>
        <p:txBody>
          <a:bodyPr/>
          <a:lstStyle>
            <a:lvl1pPr>
              <a:defRPr/>
            </a:lvl1pPr>
          </a:lstStyle>
          <a:p>
            <a:endParaRPr lang="en-MY" dirty="0"/>
          </a:p>
        </p:txBody>
      </p:sp>
      <p:sp>
        <p:nvSpPr>
          <p:cNvPr id="6" name="Slide Number Placeholder 5"/>
          <p:cNvSpPr>
            <a:spLocks noGrp="1"/>
          </p:cNvSpPr>
          <p:nvPr>
            <p:ph type="sldNum" sz="quarter" idx="12"/>
          </p:nvPr>
        </p:nvSpPr>
        <p:spPr/>
        <p:txBody>
          <a:bodyPr/>
          <a:lstStyle>
            <a:lvl1pPr>
              <a:defRPr/>
            </a:lvl1pPr>
          </a:lstStyle>
          <a:p>
            <a:fld id="{326105B7-0644-4928-B578-DC45CF1059F4}" type="slidenum">
              <a:rPr lang="en-MY"/>
              <a:pPr/>
              <a:t>‹#›</a:t>
            </a:fld>
            <a:endParaRPr lang="en-MY"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endParaRPr lang="en-MY" dirty="0"/>
          </a:p>
        </p:txBody>
      </p:sp>
      <p:sp>
        <p:nvSpPr>
          <p:cNvPr id="8" name="Footer Placeholder 7"/>
          <p:cNvSpPr>
            <a:spLocks noGrp="1"/>
          </p:cNvSpPr>
          <p:nvPr>
            <p:ph type="ftr" sz="quarter" idx="11"/>
          </p:nvPr>
        </p:nvSpPr>
        <p:spPr/>
        <p:txBody>
          <a:bodyPr/>
          <a:lstStyle>
            <a:lvl1pPr>
              <a:defRPr/>
            </a:lvl1pPr>
          </a:lstStyle>
          <a:p>
            <a:endParaRPr lang="en-MY" dirty="0"/>
          </a:p>
        </p:txBody>
      </p:sp>
      <p:sp>
        <p:nvSpPr>
          <p:cNvPr id="9" name="Slide Number Placeholder 8"/>
          <p:cNvSpPr>
            <a:spLocks noGrp="1"/>
          </p:cNvSpPr>
          <p:nvPr>
            <p:ph type="sldNum" sz="quarter" idx="12"/>
          </p:nvPr>
        </p:nvSpPr>
        <p:spPr/>
        <p:txBody>
          <a:bodyPr/>
          <a:lstStyle>
            <a:lvl1pPr>
              <a:defRPr/>
            </a:lvl1pPr>
          </a:lstStyle>
          <a:p>
            <a:fld id="{8249309A-89BC-46CF-8148-E500140640D7}" type="slidenum">
              <a:rPr lang="en-MY"/>
              <a:pPr/>
              <a:t>‹#›</a:t>
            </a:fld>
            <a:endParaRPr lang="en-MY"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MY" dirty="0"/>
          </a:p>
        </p:txBody>
      </p:sp>
      <p:sp>
        <p:nvSpPr>
          <p:cNvPr id="4" name="Footer Placeholder 3"/>
          <p:cNvSpPr>
            <a:spLocks noGrp="1"/>
          </p:cNvSpPr>
          <p:nvPr>
            <p:ph type="ftr" sz="quarter" idx="11"/>
          </p:nvPr>
        </p:nvSpPr>
        <p:spPr/>
        <p:txBody>
          <a:bodyPr/>
          <a:lstStyle>
            <a:lvl1pPr>
              <a:defRPr/>
            </a:lvl1pPr>
          </a:lstStyle>
          <a:p>
            <a:endParaRPr lang="en-MY" dirty="0"/>
          </a:p>
        </p:txBody>
      </p:sp>
      <p:sp>
        <p:nvSpPr>
          <p:cNvPr id="5" name="Slide Number Placeholder 4"/>
          <p:cNvSpPr>
            <a:spLocks noGrp="1"/>
          </p:cNvSpPr>
          <p:nvPr>
            <p:ph type="sldNum" sz="quarter" idx="12"/>
          </p:nvPr>
        </p:nvSpPr>
        <p:spPr/>
        <p:txBody>
          <a:bodyPr/>
          <a:lstStyle>
            <a:lvl1pPr>
              <a:defRPr/>
            </a:lvl1pPr>
          </a:lstStyle>
          <a:p>
            <a:fld id="{4D99D1DC-A4B3-4B63-86F9-59F4545573A5}" type="slidenum">
              <a:rPr lang="en-MY"/>
              <a:pPr/>
              <a:t>‹#›</a:t>
            </a:fld>
            <a:endParaRPr lang="en-MY"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MY" dirty="0"/>
          </a:p>
        </p:txBody>
      </p:sp>
      <p:sp>
        <p:nvSpPr>
          <p:cNvPr id="3" name="Footer Placeholder 2"/>
          <p:cNvSpPr>
            <a:spLocks noGrp="1"/>
          </p:cNvSpPr>
          <p:nvPr>
            <p:ph type="ftr" sz="quarter" idx="11"/>
          </p:nvPr>
        </p:nvSpPr>
        <p:spPr/>
        <p:txBody>
          <a:bodyPr/>
          <a:lstStyle>
            <a:lvl1pPr>
              <a:defRPr/>
            </a:lvl1pPr>
          </a:lstStyle>
          <a:p>
            <a:endParaRPr lang="en-MY" dirty="0"/>
          </a:p>
        </p:txBody>
      </p:sp>
      <p:sp>
        <p:nvSpPr>
          <p:cNvPr id="4" name="Slide Number Placeholder 3"/>
          <p:cNvSpPr>
            <a:spLocks noGrp="1"/>
          </p:cNvSpPr>
          <p:nvPr>
            <p:ph type="sldNum" sz="quarter" idx="12"/>
          </p:nvPr>
        </p:nvSpPr>
        <p:spPr/>
        <p:txBody>
          <a:bodyPr/>
          <a:lstStyle>
            <a:lvl1pPr>
              <a:defRPr/>
            </a:lvl1pPr>
          </a:lstStyle>
          <a:p>
            <a:fld id="{B6519E95-0AFA-493E-AFAA-2DA99AF0217E}" type="slidenum">
              <a:rPr lang="en-MY"/>
              <a:pPr/>
              <a:t>‹#›</a:t>
            </a:fld>
            <a:endParaRPr lang="en-MY"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dirty="0"/>
          </a:p>
        </p:txBody>
      </p:sp>
      <p:sp>
        <p:nvSpPr>
          <p:cNvPr id="6" name="Footer Placeholder 5"/>
          <p:cNvSpPr>
            <a:spLocks noGrp="1"/>
          </p:cNvSpPr>
          <p:nvPr>
            <p:ph type="ftr" sz="quarter" idx="11"/>
          </p:nvPr>
        </p:nvSpPr>
        <p:spPr/>
        <p:txBody>
          <a:bodyPr/>
          <a:lstStyle>
            <a:lvl1pPr>
              <a:defRPr/>
            </a:lvl1pPr>
          </a:lstStyle>
          <a:p>
            <a:endParaRPr lang="en-MY" dirty="0"/>
          </a:p>
        </p:txBody>
      </p:sp>
      <p:sp>
        <p:nvSpPr>
          <p:cNvPr id="7" name="Slide Number Placeholder 6"/>
          <p:cNvSpPr>
            <a:spLocks noGrp="1"/>
          </p:cNvSpPr>
          <p:nvPr>
            <p:ph type="sldNum" sz="quarter" idx="12"/>
          </p:nvPr>
        </p:nvSpPr>
        <p:spPr/>
        <p:txBody>
          <a:bodyPr/>
          <a:lstStyle>
            <a:lvl1pPr>
              <a:defRPr/>
            </a:lvl1pPr>
          </a:lstStyle>
          <a:p>
            <a:fld id="{A4B1EFA6-96DC-45C1-A08A-FB37A75AC097}" type="slidenum">
              <a:rPr lang="en-MY"/>
              <a:pPr/>
              <a:t>‹#›</a:t>
            </a:fld>
            <a:endParaRPr lang="en-MY"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MY"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dirty="0"/>
          </a:p>
        </p:txBody>
      </p:sp>
      <p:sp>
        <p:nvSpPr>
          <p:cNvPr id="6" name="Footer Placeholder 5"/>
          <p:cNvSpPr>
            <a:spLocks noGrp="1"/>
          </p:cNvSpPr>
          <p:nvPr>
            <p:ph type="ftr" sz="quarter" idx="11"/>
          </p:nvPr>
        </p:nvSpPr>
        <p:spPr/>
        <p:txBody>
          <a:bodyPr/>
          <a:lstStyle>
            <a:lvl1pPr>
              <a:defRPr/>
            </a:lvl1pPr>
          </a:lstStyle>
          <a:p>
            <a:endParaRPr lang="en-MY" dirty="0"/>
          </a:p>
        </p:txBody>
      </p:sp>
      <p:sp>
        <p:nvSpPr>
          <p:cNvPr id="7" name="Slide Number Placeholder 6"/>
          <p:cNvSpPr>
            <a:spLocks noGrp="1"/>
          </p:cNvSpPr>
          <p:nvPr>
            <p:ph type="sldNum" sz="quarter" idx="12"/>
          </p:nvPr>
        </p:nvSpPr>
        <p:spPr/>
        <p:txBody>
          <a:bodyPr/>
          <a:lstStyle>
            <a:lvl1pPr>
              <a:defRPr/>
            </a:lvl1pPr>
          </a:lstStyle>
          <a:p>
            <a:fld id="{30F59F78-F210-487F-A7C6-26C7F43E19F9}" type="slidenum">
              <a:rPr lang="en-MY"/>
              <a:pPr/>
              <a:t>‹#›</a:t>
            </a:fld>
            <a:endParaRPr lang="en-MY"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2667000"/>
            <a:ext cx="5181600" cy="16002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MY" smtClean="0"/>
              <a:t>ONLINE TEMPLATE</a:t>
            </a:r>
          </a:p>
        </p:txBody>
      </p:sp>
      <p:sp>
        <p:nvSpPr>
          <p:cNvPr id="1027" name="Rectangle 3"/>
          <p:cNvSpPr>
            <a:spLocks noGrp="1" noChangeArrowheads="1"/>
          </p:cNvSpPr>
          <p:nvPr>
            <p:ph type="body" idx="1"/>
          </p:nvPr>
        </p:nvSpPr>
        <p:spPr bwMode="auto">
          <a:xfrm>
            <a:off x="3733800" y="4419600"/>
            <a:ext cx="5410200" cy="457200"/>
          </a:xfrm>
          <a:prstGeom prst="rect">
            <a:avLst/>
          </a:prstGeom>
          <a:noFill/>
          <a:ln w="9525">
            <a:noFill/>
            <a:miter lim="800000"/>
            <a:headEnd/>
            <a:tailEnd/>
          </a:ln>
          <a:effectLst>
            <a:outerShdw dist="35921" dir="2700000" algn="ctr" rotWithShape="0">
              <a:srgbClr val="C0C0C0"/>
            </a:outerShdw>
          </a:effectLst>
        </p:spPr>
        <p:txBody>
          <a:bodyPr vert="horz" wrap="square" lIns="91440" tIns="45720" rIns="91440" bIns="45720" numCol="1" anchor="t" anchorCtr="0" compatLnSpc="1">
            <a:prstTxWarp prst="textNoShape">
              <a:avLst/>
            </a:prstTxWarp>
          </a:bodyPr>
          <a:lstStyle/>
          <a:p>
            <a:pPr lvl="0"/>
            <a:r>
              <a:rPr lang="en-MY" smtClean="0"/>
              <a:t>PLACE YOUR TITLE HERE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MY"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04B50A6-000E-4B35-A1DA-049161BCD424}" type="slidenum">
              <a:rPr lang="en-MY"/>
              <a:pPr/>
              <a:t>‹#›</a:t>
            </a:fld>
            <a:endParaRPr lang="en-MY"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1" fontAlgn="base" hangingPunct="1">
        <a:spcBef>
          <a:spcPct val="0"/>
        </a:spcBef>
        <a:spcAft>
          <a:spcPct val="0"/>
        </a:spcAft>
        <a:defRPr sz="4000">
          <a:solidFill>
            <a:srgbClr val="FFCC00"/>
          </a:solidFill>
          <a:latin typeface="+mj-lt"/>
          <a:ea typeface="+mj-ea"/>
          <a:cs typeface="+mj-cs"/>
        </a:defRPr>
      </a:lvl1pPr>
      <a:lvl2pPr algn="ctr" rtl="0" eaLnBrk="1" fontAlgn="base" hangingPunct="1">
        <a:spcBef>
          <a:spcPct val="0"/>
        </a:spcBef>
        <a:spcAft>
          <a:spcPct val="0"/>
        </a:spcAft>
        <a:defRPr sz="4000">
          <a:solidFill>
            <a:srgbClr val="FFCC00"/>
          </a:solidFill>
          <a:latin typeface="FederationBold" pitchFamily="2" charset="0"/>
        </a:defRPr>
      </a:lvl2pPr>
      <a:lvl3pPr algn="ctr" rtl="0" eaLnBrk="1" fontAlgn="base" hangingPunct="1">
        <a:spcBef>
          <a:spcPct val="0"/>
        </a:spcBef>
        <a:spcAft>
          <a:spcPct val="0"/>
        </a:spcAft>
        <a:defRPr sz="4000">
          <a:solidFill>
            <a:srgbClr val="FFCC00"/>
          </a:solidFill>
          <a:latin typeface="FederationBold" pitchFamily="2" charset="0"/>
        </a:defRPr>
      </a:lvl3pPr>
      <a:lvl4pPr algn="ctr" rtl="0" eaLnBrk="1" fontAlgn="base" hangingPunct="1">
        <a:spcBef>
          <a:spcPct val="0"/>
        </a:spcBef>
        <a:spcAft>
          <a:spcPct val="0"/>
        </a:spcAft>
        <a:defRPr sz="4000">
          <a:solidFill>
            <a:srgbClr val="FFCC00"/>
          </a:solidFill>
          <a:latin typeface="FederationBold" pitchFamily="2" charset="0"/>
        </a:defRPr>
      </a:lvl4pPr>
      <a:lvl5pPr algn="ctr" rtl="0" eaLnBrk="1" fontAlgn="base" hangingPunct="1">
        <a:spcBef>
          <a:spcPct val="0"/>
        </a:spcBef>
        <a:spcAft>
          <a:spcPct val="0"/>
        </a:spcAft>
        <a:defRPr sz="4000">
          <a:solidFill>
            <a:srgbClr val="FFCC00"/>
          </a:solidFill>
          <a:latin typeface="FederationBold" pitchFamily="2" charset="0"/>
        </a:defRPr>
      </a:lvl5pPr>
      <a:lvl6pPr marL="457200" algn="ctr" rtl="0" eaLnBrk="1" fontAlgn="base" hangingPunct="1">
        <a:spcBef>
          <a:spcPct val="0"/>
        </a:spcBef>
        <a:spcAft>
          <a:spcPct val="0"/>
        </a:spcAft>
        <a:defRPr sz="4000">
          <a:solidFill>
            <a:srgbClr val="FFCC00"/>
          </a:solidFill>
          <a:latin typeface="FederationBold" pitchFamily="2" charset="0"/>
        </a:defRPr>
      </a:lvl6pPr>
      <a:lvl7pPr marL="914400" algn="ctr" rtl="0" eaLnBrk="1" fontAlgn="base" hangingPunct="1">
        <a:spcBef>
          <a:spcPct val="0"/>
        </a:spcBef>
        <a:spcAft>
          <a:spcPct val="0"/>
        </a:spcAft>
        <a:defRPr sz="4000">
          <a:solidFill>
            <a:srgbClr val="FFCC00"/>
          </a:solidFill>
          <a:latin typeface="FederationBold" pitchFamily="2" charset="0"/>
        </a:defRPr>
      </a:lvl7pPr>
      <a:lvl8pPr marL="1371600" algn="ctr" rtl="0" eaLnBrk="1" fontAlgn="base" hangingPunct="1">
        <a:spcBef>
          <a:spcPct val="0"/>
        </a:spcBef>
        <a:spcAft>
          <a:spcPct val="0"/>
        </a:spcAft>
        <a:defRPr sz="4000">
          <a:solidFill>
            <a:srgbClr val="FFCC00"/>
          </a:solidFill>
          <a:latin typeface="FederationBold" pitchFamily="2" charset="0"/>
        </a:defRPr>
      </a:lvl8pPr>
      <a:lvl9pPr marL="1828800" algn="ctr" rtl="0" eaLnBrk="1" fontAlgn="base" hangingPunct="1">
        <a:spcBef>
          <a:spcPct val="0"/>
        </a:spcBef>
        <a:spcAft>
          <a:spcPct val="0"/>
        </a:spcAft>
        <a:defRPr sz="4000">
          <a:solidFill>
            <a:srgbClr val="FFCC00"/>
          </a:solidFill>
          <a:latin typeface="FederationBold" pitchFamily="2"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667000" y="609600"/>
            <a:ext cx="6019800" cy="808038"/>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MY" smtClean="0"/>
              <a:t>PLACE YOUR TOPIC HERE</a:t>
            </a:r>
          </a:p>
        </p:txBody>
      </p:sp>
      <p:sp>
        <p:nvSpPr>
          <p:cNvPr id="3075" name="Rectangle 3"/>
          <p:cNvSpPr>
            <a:spLocks noGrp="1" noChangeArrowheads="1"/>
          </p:cNvSpPr>
          <p:nvPr>
            <p:ph type="body" idx="1"/>
          </p:nvPr>
        </p:nvSpPr>
        <p:spPr bwMode="auto">
          <a:xfrm>
            <a:off x="2667000" y="1676400"/>
            <a:ext cx="6019800" cy="4449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MY" dirty="0"/>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dirty="0"/>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5A4C621-FBF5-46A3-9F24-E7E102B53E99}" type="slidenum">
              <a:rPr lang="en-MY"/>
              <a:pPr/>
              <a:t>‹#›</a:t>
            </a:fld>
            <a:endParaRPr lang="en-MY"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fontAlgn="base">
        <a:spcBef>
          <a:spcPct val="0"/>
        </a:spcBef>
        <a:spcAft>
          <a:spcPct val="0"/>
        </a:spcAft>
        <a:defRPr sz="2500">
          <a:solidFill>
            <a:schemeClr val="bg1"/>
          </a:solidFill>
          <a:latin typeface="+mj-lt"/>
          <a:ea typeface="+mj-ea"/>
          <a:cs typeface="+mj-cs"/>
        </a:defRPr>
      </a:lvl1pPr>
      <a:lvl2pPr algn="l" rtl="0" fontAlgn="base">
        <a:spcBef>
          <a:spcPct val="0"/>
        </a:spcBef>
        <a:spcAft>
          <a:spcPct val="0"/>
        </a:spcAft>
        <a:defRPr sz="2500">
          <a:solidFill>
            <a:schemeClr val="bg1"/>
          </a:solidFill>
          <a:latin typeface="FederationBold" pitchFamily="2" charset="0"/>
        </a:defRPr>
      </a:lvl2pPr>
      <a:lvl3pPr algn="l" rtl="0" fontAlgn="base">
        <a:spcBef>
          <a:spcPct val="0"/>
        </a:spcBef>
        <a:spcAft>
          <a:spcPct val="0"/>
        </a:spcAft>
        <a:defRPr sz="2500">
          <a:solidFill>
            <a:schemeClr val="bg1"/>
          </a:solidFill>
          <a:latin typeface="FederationBold" pitchFamily="2" charset="0"/>
        </a:defRPr>
      </a:lvl3pPr>
      <a:lvl4pPr algn="l" rtl="0" fontAlgn="base">
        <a:spcBef>
          <a:spcPct val="0"/>
        </a:spcBef>
        <a:spcAft>
          <a:spcPct val="0"/>
        </a:spcAft>
        <a:defRPr sz="2500">
          <a:solidFill>
            <a:schemeClr val="bg1"/>
          </a:solidFill>
          <a:latin typeface="FederationBold" pitchFamily="2" charset="0"/>
        </a:defRPr>
      </a:lvl4pPr>
      <a:lvl5pPr algn="l" rtl="0" fontAlgn="base">
        <a:spcBef>
          <a:spcPct val="0"/>
        </a:spcBef>
        <a:spcAft>
          <a:spcPct val="0"/>
        </a:spcAft>
        <a:defRPr sz="2500">
          <a:solidFill>
            <a:schemeClr val="bg1"/>
          </a:solidFill>
          <a:latin typeface="FederationBold" pitchFamily="2" charset="0"/>
        </a:defRPr>
      </a:lvl5pPr>
      <a:lvl6pPr marL="457200" algn="l" rtl="0" fontAlgn="base">
        <a:spcBef>
          <a:spcPct val="0"/>
        </a:spcBef>
        <a:spcAft>
          <a:spcPct val="0"/>
        </a:spcAft>
        <a:defRPr sz="2500">
          <a:solidFill>
            <a:schemeClr val="bg1"/>
          </a:solidFill>
          <a:latin typeface="FederationBold" pitchFamily="2" charset="0"/>
        </a:defRPr>
      </a:lvl6pPr>
      <a:lvl7pPr marL="914400" algn="l" rtl="0" fontAlgn="base">
        <a:spcBef>
          <a:spcPct val="0"/>
        </a:spcBef>
        <a:spcAft>
          <a:spcPct val="0"/>
        </a:spcAft>
        <a:defRPr sz="2500">
          <a:solidFill>
            <a:schemeClr val="bg1"/>
          </a:solidFill>
          <a:latin typeface="FederationBold" pitchFamily="2" charset="0"/>
        </a:defRPr>
      </a:lvl7pPr>
      <a:lvl8pPr marL="1371600" algn="l" rtl="0" fontAlgn="base">
        <a:spcBef>
          <a:spcPct val="0"/>
        </a:spcBef>
        <a:spcAft>
          <a:spcPct val="0"/>
        </a:spcAft>
        <a:defRPr sz="2500">
          <a:solidFill>
            <a:schemeClr val="bg1"/>
          </a:solidFill>
          <a:latin typeface="FederationBold" pitchFamily="2" charset="0"/>
        </a:defRPr>
      </a:lvl8pPr>
      <a:lvl9pPr marL="1828800" algn="l" rtl="0" fontAlgn="base">
        <a:spcBef>
          <a:spcPct val="0"/>
        </a:spcBef>
        <a:spcAft>
          <a:spcPct val="0"/>
        </a:spcAft>
        <a:defRPr sz="2500">
          <a:solidFill>
            <a:schemeClr val="bg1"/>
          </a:solidFill>
          <a:latin typeface="FederationBold" pitchFamily="2" charset="0"/>
        </a:defRPr>
      </a:lvl9pPr>
    </p:titleStyle>
    <p:bodyStyle>
      <a:lvl1pPr marL="342900" indent="-342900" algn="l" rtl="0" fontAlgn="base">
        <a:spcBef>
          <a:spcPct val="20000"/>
        </a:spcBef>
        <a:spcAft>
          <a:spcPct val="0"/>
        </a:spcAft>
        <a:buChar char="•"/>
        <a:defRPr sz="1700" b="1">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Arial" charset="0"/>
        </a:defRPr>
      </a:lvl2pPr>
      <a:lvl3pPr marL="1143000" indent="-228600" algn="l" rtl="0" fontAlgn="base">
        <a:spcBef>
          <a:spcPct val="20000"/>
        </a:spcBef>
        <a:spcAft>
          <a:spcPct val="0"/>
        </a:spcAft>
        <a:buChar char="•"/>
        <a:defRPr sz="2400">
          <a:solidFill>
            <a:schemeClr val="tx1"/>
          </a:solidFill>
          <a:latin typeface="Arial" charset="0"/>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209800" y="533400"/>
            <a:ext cx="6477000" cy="884238"/>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MY" smtClean="0"/>
              <a:t>PLACE YOUR TOPIC HERE</a:t>
            </a:r>
          </a:p>
        </p:txBody>
      </p:sp>
      <p:sp>
        <p:nvSpPr>
          <p:cNvPr id="4099" name="Rectangle 3"/>
          <p:cNvSpPr>
            <a:spLocks noGrp="1" noChangeArrowheads="1"/>
          </p:cNvSpPr>
          <p:nvPr>
            <p:ph type="body" idx="1"/>
          </p:nvPr>
        </p:nvSpPr>
        <p:spPr bwMode="auto">
          <a:xfrm>
            <a:off x="2209800" y="1600200"/>
            <a:ext cx="6477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MY" dirty="0"/>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dirty="0"/>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9109084-167E-463E-A3D8-4ECBCF9F023A}" type="slidenum">
              <a:rPr lang="en-MY"/>
              <a:pPr/>
              <a:t>‹#›</a:t>
            </a:fld>
            <a:endParaRPr lang="en-MY" dirty="0"/>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2500">
          <a:solidFill>
            <a:srgbClr val="FFCC00"/>
          </a:solidFill>
          <a:latin typeface="+mj-lt"/>
          <a:ea typeface="+mj-ea"/>
          <a:cs typeface="+mj-cs"/>
        </a:defRPr>
      </a:lvl1pPr>
      <a:lvl2pPr algn="ctr" rtl="0" fontAlgn="base">
        <a:spcBef>
          <a:spcPct val="0"/>
        </a:spcBef>
        <a:spcAft>
          <a:spcPct val="0"/>
        </a:spcAft>
        <a:defRPr sz="2500">
          <a:solidFill>
            <a:srgbClr val="FFCC00"/>
          </a:solidFill>
          <a:latin typeface="FederationBold" pitchFamily="2" charset="0"/>
        </a:defRPr>
      </a:lvl2pPr>
      <a:lvl3pPr algn="ctr" rtl="0" fontAlgn="base">
        <a:spcBef>
          <a:spcPct val="0"/>
        </a:spcBef>
        <a:spcAft>
          <a:spcPct val="0"/>
        </a:spcAft>
        <a:defRPr sz="2500">
          <a:solidFill>
            <a:srgbClr val="FFCC00"/>
          </a:solidFill>
          <a:latin typeface="FederationBold" pitchFamily="2" charset="0"/>
        </a:defRPr>
      </a:lvl3pPr>
      <a:lvl4pPr algn="ctr" rtl="0" fontAlgn="base">
        <a:spcBef>
          <a:spcPct val="0"/>
        </a:spcBef>
        <a:spcAft>
          <a:spcPct val="0"/>
        </a:spcAft>
        <a:defRPr sz="2500">
          <a:solidFill>
            <a:srgbClr val="FFCC00"/>
          </a:solidFill>
          <a:latin typeface="FederationBold" pitchFamily="2" charset="0"/>
        </a:defRPr>
      </a:lvl4pPr>
      <a:lvl5pPr algn="ctr" rtl="0" fontAlgn="base">
        <a:spcBef>
          <a:spcPct val="0"/>
        </a:spcBef>
        <a:spcAft>
          <a:spcPct val="0"/>
        </a:spcAft>
        <a:defRPr sz="2500">
          <a:solidFill>
            <a:srgbClr val="FFCC00"/>
          </a:solidFill>
          <a:latin typeface="FederationBold" pitchFamily="2" charset="0"/>
        </a:defRPr>
      </a:lvl5pPr>
      <a:lvl6pPr marL="457200" algn="ctr" rtl="0" fontAlgn="base">
        <a:spcBef>
          <a:spcPct val="0"/>
        </a:spcBef>
        <a:spcAft>
          <a:spcPct val="0"/>
        </a:spcAft>
        <a:defRPr sz="2500">
          <a:solidFill>
            <a:srgbClr val="FFCC00"/>
          </a:solidFill>
          <a:latin typeface="FederationBold" pitchFamily="2" charset="0"/>
        </a:defRPr>
      </a:lvl6pPr>
      <a:lvl7pPr marL="914400" algn="ctr" rtl="0" fontAlgn="base">
        <a:spcBef>
          <a:spcPct val="0"/>
        </a:spcBef>
        <a:spcAft>
          <a:spcPct val="0"/>
        </a:spcAft>
        <a:defRPr sz="2500">
          <a:solidFill>
            <a:srgbClr val="FFCC00"/>
          </a:solidFill>
          <a:latin typeface="FederationBold" pitchFamily="2" charset="0"/>
        </a:defRPr>
      </a:lvl7pPr>
      <a:lvl8pPr marL="1371600" algn="ctr" rtl="0" fontAlgn="base">
        <a:spcBef>
          <a:spcPct val="0"/>
        </a:spcBef>
        <a:spcAft>
          <a:spcPct val="0"/>
        </a:spcAft>
        <a:defRPr sz="2500">
          <a:solidFill>
            <a:srgbClr val="FFCC00"/>
          </a:solidFill>
          <a:latin typeface="FederationBold" pitchFamily="2" charset="0"/>
        </a:defRPr>
      </a:lvl8pPr>
      <a:lvl9pPr marL="1828800" algn="ctr" rtl="0" fontAlgn="base">
        <a:spcBef>
          <a:spcPct val="0"/>
        </a:spcBef>
        <a:spcAft>
          <a:spcPct val="0"/>
        </a:spcAft>
        <a:defRPr sz="2500">
          <a:solidFill>
            <a:srgbClr val="FFCC00"/>
          </a:solidFill>
          <a:latin typeface="FederationBold" pitchFamily="2" charset="0"/>
        </a:defRPr>
      </a:lvl9pPr>
    </p:titleStyle>
    <p:bodyStyle>
      <a:lvl1pPr marL="342900" indent="-342900" algn="l" rtl="0" fontAlgn="base">
        <a:spcBef>
          <a:spcPct val="20000"/>
        </a:spcBef>
        <a:spcAft>
          <a:spcPct val="0"/>
        </a:spcAft>
        <a:buChar char="•"/>
        <a:defRPr b="1">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Arial" charset="0"/>
        </a:defRPr>
      </a:lvl2pPr>
      <a:lvl3pPr marL="1143000" indent="-228600" algn="l" rtl="0" fontAlgn="base">
        <a:spcBef>
          <a:spcPct val="20000"/>
        </a:spcBef>
        <a:spcAft>
          <a:spcPct val="0"/>
        </a:spcAft>
        <a:buChar char="•"/>
        <a:defRPr sz="2400">
          <a:solidFill>
            <a:schemeClr val="tx1"/>
          </a:solidFill>
          <a:latin typeface="Arial" charset="0"/>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657600" y="990600"/>
            <a:ext cx="5257800" cy="19812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MY" smtClean="0"/>
              <a:t>TRANSITIONAL PAGE</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MY" dirty="0"/>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dirty="0"/>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82920ED-C6C8-457A-8EF0-AE2FE89DFE4F}" type="slidenum">
              <a:rPr lang="en-MY"/>
              <a:pPr/>
              <a:t>‹#›</a:t>
            </a:fld>
            <a:endParaRPr lang="en-MY"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3700">
          <a:solidFill>
            <a:srgbClr val="FFCC00"/>
          </a:solidFill>
          <a:latin typeface="+mj-lt"/>
          <a:ea typeface="+mj-ea"/>
          <a:cs typeface="+mj-cs"/>
        </a:defRPr>
      </a:lvl1pPr>
      <a:lvl2pPr algn="ctr" rtl="0" fontAlgn="base">
        <a:spcBef>
          <a:spcPct val="0"/>
        </a:spcBef>
        <a:spcAft>
          <a:spcPct val="0"/>
        </a:spcAft>
        <a:defRPr sz="3700">
          <a:solidFill>
            <a:srgbClr val="FFCC00"/>
          </a:solidFill>
          <a:latin typeface="FederationBold" pitchFamily="2" charset="0"/>
        </a:defRPr>
      </a:lvl2pPr>
      <a:lvl3pPr algn="ctr" rtl="0" fontAlgn="base">
        <a:spcBef>
          <a:spcPct val="0"/>
        </a:spcBef>
        <a:spcAft>
          <a:spcPct val="0"/>
        </a:spcAft>
        <a:defRPr sz="3700">
          <a:solidFill>
            <a:srgbClr val="FFCC00"/>
          </a:solidFill>
          <a:latin typeface="FederationBold" pitchFamily="2" charset="0"/>
        </a:defRPr>
      </a:lvl3pPr>
      <a:lvl4pPr algn="ctr" rtl="0" fontAlgn="base">
        <a:spcBef>
          <a:spcPct val="0"/>
        </a:spcBef>
        <a:spcAft>
          <a:spcPct val="0"/>
        </a:spcAft>
        <a:defRPr sz="3700">
          <a:solidFill>
            <a:srgbClr val="FFCC00"/>
          </a:solidFill>
          <a:latin typeface="FederationBold" pitchFamily="2" charset="0"/>
        </a:defRPr>
      </a:lvl4pPr>
      <a:lvl5pPr algn="ctr" rtl="0" fontAlgn="base">
        <a:spcBef>
          <a:spcPct val="0"/>
        </a:spcBef>
        <a:spcAft>
          <a:spcPct val="0"/>
        </a:spcAft>
        <a:defRPr sz="3700">
          <a:solidFill>
            <a:srgbClr val="FFCC00"/>
          </a:solidFill>
          <a:latin typeface="FederationBold" pitchFamily="2" charset="0"/>
        </a:defRPr>
      </a:lvl5pPr>
      <a:lvl6pPr marL="457200" algn="ctr" rtl="0" fontAlgn="base">
        <a:spcBef>
          <a:spcPct val="0"/>
        </a:spcBef>
        <a:spcAft>
          <a:spcPct val="0"/>
        </a:spcAft>
        <a:defRPr sz="3700">
          <a:solidFill>
            <a:srgbClr val="FFCC00"/>
          </a:solidFill>
          <a:latin typeface="FederationBold" pitchFamily="2" charset="0"/>
        </a:defRPr>
      </a:lvl6pPr>
      <a:lvl7pPr marL="914400" algn="ctr" rtl="0" fontAlgn="base">
        <a:spcBef>
          <a:spcPct val="0"/>
        </a:spcBef>
        <a:spcAft>
          <a:spcPct val="0"/>
        </a:spcAft>
        <a:defRPr sz="3700">
          <a:solidFill>
            <a:srgbClr val="FFCC00"/>
          </a:solidFill>
          <a:latin typeface="FederationBold" pitchFamily="2" charset="0"/>
        </a:defRPr>
      </a:lvl7pPr>
      <a:lvl8pPr marL="1371600" algn="ctr" rtl="0" fontAlgn="base">
        <a:spcBef>
          <a:spcPct val="0"/>
        </a:spcBef>
        <a:spcAft>
          <a:spcPct val="0"/>
        </a:spcAft>
        <a:defRPr sz="3700">
          <a:solidFill>
            <a:srgbClr val="FFCC00"/>
          </a:solidFill>
          <a:latin typeface="FederationBold" pitchFamily="2" charset="0"/>
        </a:defRPr>
      </a:lvl8pPr>
      <a:lvl9pPr marL="1828800" algn="ctr" rtl="0" fontAlgn="base">
        <a:spcBef>
          <a:spcPct val="0"/>
        </a:spcBef>
        <a:spcAft>
          <a:spcPct val="0"/>
        </a:spcAft>
        <a:defRPr sz="3700">
          <a:solidFill>
            <a:srgbClr val="FFCC00"/>
          </a:solidFill>
          <a:latin typeface="FederationBold" pitchFamily="2"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com/url?sa=i&amp;rct=j&amp;q=&amp;esrc=s&amp;frm=1&amp;source=images&amp;cd=&amp;cad=rja&amp;docid=8U_9WmxKFNN1jM&amp;tbnid=dRkNgY8-3tcocM:&amp;ved=0CAUQjRw&amp;url=http://scvrd.net/shows/eval_center/slideshow.html?outline&amp;ei=60d4UbKULonY8gSUvIG4Bw&amp;bvm=bv.45645796,d.eWU&amp;psig=AFQjCNFZv6mMS2G5qImTC7GrlwLT4krJDg&amp;ust=1366923612648713"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microsoft.com/office/2007/relationships/hdphoto" Target="../media/hdphoto9.wdp"/></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hyperlink" Target="http://www.google.com/url?sa=i&amp;rct=j&amp;q=&amp;esrc=s&amp;frm=1&amp;source=images&amp;cd=&amp;cad=rja&amp;docid=XCZIzu3Esh5KMM&amp;tbnid=9kjPjOKw4_45iM:&amp;ved=0CAUQjRw&amp;url=http://sjchsrenfrew.wordpress.com/student-services/graduate-tool-kit/&amp;ei=0il4UdO_IIPw8QTAsoCwBg&amp;bvm=bv.45645796,d.eWU&amp;psig=AFQjCNFV7a-9GIAKRhSTQoBaHhZ50qFS2A&amp;ust=1366915815691859" TargetMode="External"/><Relationship Id="rId4" Type="http://schemas.microsoft.com/office/2007/relationships/hdphoto" Target="../media/hdphoto2.wdp"/><Relationship Id="rId9" Type="http://schemas.microsoft.com/office/2007/relationships/hdphoto" Target="../media/hdphoto4.wdp"/></Relationships>
</file>

<file path=ppt/slides/_rels/slide20.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hyperlink" Target="http://www.google.com/url?sa=i&amp;rct=j&amp;q=&amp;esrc=s&amp;frm=1&amp;source=images&amp;cd=&amp;cad=rja&amp;docid=8U_9WmxKFNN1jM&amp;tbnid=dRkNgY8-3tcocM:&amp;ved=0CAUQjRw&amp;url=http://scvrd.net/shows/eval_center/slideshow.html?outline&amp;ei=60d4UbKULonY8gSUvIG4Bw&amp;bvm=bv.45645796,d.eWU&amp;psig=AFQjCNFZv6mMS2G5qImTC7GrlwLT4krJDg&amp;ust=1366923612648713" TargetMode="External"/><Relationship Id="rId5" Type="http://schemas.openxmlformats.org/officeDocument/2006/relationships/hyperlink" Target="http://www.scvrd.net/" TargetMode="External"/><Relationship Id="rId4" Type="http://schemas.openxmlformats.org/officeDocument/2006/relationships/hyperlink" Target="mailto:amcneil@scvrd.state.sc.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com/url?sa=i&amp;rct=j&amp;q=&amp;esrc=s&amp;frm=1&amp;source=images&amp;cd=&amp;cad=rja&amp;docid=8U_9WmxKFNN1jM&amp;tbnid=dRkNgY8-3tcocM:&amp;ved=0CAUQjRw&amp;url=http://scvrd.net/shows/eval_center/slideshow.html?outline&amp;ei=60d4UbKULonY8gSUvIG4Bw&amp;bvm=bv.45645796,d.eWU&amp;psig=AFQjCNFZv6mMS2G5qImTC7GrlwLT4krJDg&amp;ust=1366923612648713"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microsoft.com/office/2007/relationships/hdphoto" Target="../media/hdphoto8.wdp"/><Relationship Id="rId5" Type="http://schemas.openxmlformats.org/officeDocument/2006/relationships/image" Target="../media/image12.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0" y="2667000"/>
            <a:ext cx="5334000" cy="1600200"/>
          </a:xfrm>
        </p:spPr>
        <p:txBody>
          <a:bodyPr/>
          <a:lstStyle/>
          <a:p>
            <a:r>
              <a:rPr lang="en-MY" sz="5400" b="1" dirty="0" smtClean="0">
                <a:latin typeface="Tahoma" pitchFamily="34" charset="0"/>
                <a:ea typeface="Tahoma" pitchFamily="34" charset="0"/>
                <a:cs typeface="Tahoma" pitchFamily="34" charset="0"/>
              </a:rPr>
              <a:t>LOST IN TRANSITION?</a:t>
            </a:r>
            <a:endParaRPr lang="en-MY" sz="5400" b="1" dirty="0">
              <a:latin typeface="Tahoma" pitchFamily="34" charset="0"/>
              <a:ea typeface="Tahoma" pitchFamily="34" charset="0"/>
              <a:cs typeface="Tahoma" pitchFamily="34" charset="0"/>
            </a:endParaRPr>
          </a:p>
        </p:txBody>
      </p:sp>
      <p:sp>
        <p:nvSpPr>
          <p:cNvPr id="10243" name="Rectangle 3"/>
          <p:cNvSpPr>
            <a:spLocks noGrp="1" noChangeArrowheads="1"/>
          </p:cNvSpPr>
          <p:nvPr>
            <p:ph idx="1"/>
          </p:nvPr>
        </p:nvSpPr>
        <p:spPr>
          <a:xfrm>
            <a:off x="3810000" y="4419600"/>
            <a:ext cx="5334000" cy="457200"/>
          </a:xfrm>
          <a:prstGeom prst="rect">
            <a:avLst/>
          </a:prstGeom>
          <a:effectLst/>
        </p:spPr>
        <p:txBody>
          <a:bodyPr/>
          <a:lstStyle/>
          <a:p>
            <a:pPr marL="0" indent="0" algn="ctr">
              <a:buNone/>
            </a:pPr>
            <a:r>
              <a:rPr lang="en-MY" b="1" dirty="0" smtClean="0">
                <a:effectLst>
                  <a:outerShdw blurRad="38100" dist="38100" dir="2700000" algn="tl">
                    <a:srgbClr val="000000">
                      <a:alpha val="43137"/>
                    </a:srgbClr>
                  </a:outerShdw>
                </a:effectLst>
                <a:latin typeface="Arial" pitchFamily="34" charset="0"/>
                <a:cs typeface="Arial" pitchFamily="34" charset="0"/>
              </a:rPr>
              <a:t>SCVRD RICHLAND AREA</a:t>
            </a:r>
            <a:endParaRPr lang="en-MY" b="1" dirty="0">
              <a:effectLst>
                <a:outerShdw blurRad="38100" dist="38100" dir="2700000" algn="tl">
                  <a:srgbClr val="000000">
                    <a:alpha val="43137"/>
                  </a:srgbClr>
                </a:outerShdw>
              </a:effectLst>
              <a:latin typeface="Arial" pitchFamily="34" charset="0"/>
              <a:cs typeface="Arial" pitchFamily="34" charset="0"/>
            </a:endParaRPr>
          </a:p>
        </p:txBody>
      </p:sp>
      <p:pic>
        <p:nvPicPr>
          <p:cNvPr id="4" name="Picture 2" descr="http://scvrd.net/shows/eval_center/pix/48a.gif">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28600" y="1760371"/>
            <a:ext cx="3429000" cy="33372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3800" y="990600"/>
            <a:ext cx="5410200" cy="1981200"/>
          </a:xfrm>
        </p:spPr>
        <p:txBody>
          <a:bodyPr/>
          <a:lstStyle/>
          <a:p>
            <a:r>
              <a:rPr lang="en-US" sz="4400" b="1" dirty="0" smtClean="0">
                <a:latin typeface="Tahoma" pitchFamily="34" charset="0"/>
                <a:ea typeface="Tahoma" pitchFamily="34" charset="0"/>
                <a:cs typeface="Tahoma" pitchFamily="34" charset="0"/>
              </a:rPr>
              <a:t>TRANSITION VOCATIONAL ASSESSMENT</a:t>
            </a:r>
            <a:endParaRPr lang="en-US" sz="4400" b="1" dirty="0">
              <a:latin typeface="Tahoma" pitchFamily="34" charset="0"/>
              <a:ea typeface="Tahoma" pitchFamily="34" charset="0"/>
              <a:cs typeface="Tahom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4572000" cy="6248400"/>
          </a:xfrm>
          <a:prstGeom prst="rect">
            <a:avLst/>
          </a:prstGeom>
        </p:spPr>
      </p:pic>
    </p:spTree>
    <p:extLst>
      <p:ext uri="{BB962C8B-B14F-4D97-AF65-F5344CB8AC3E}">
        <p14:creationId xmlns:p14="http://schemas.microsoft.com/office/powerpoint/2010/main" val="21590416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34584079"/>
              </p:ext>
            </p:extLst>
          </p:nvPr>
        </p:nvGraphicFramePr>
        <p:xfrm>
          <a:off x="0" y="1676400"/>
          <a:ext cx="9144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bwMode="auto">
          <a:xfrm>
            <a:off x="2438400" y="685800"/>
            <a:ext cx="6705600" cy="8080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500">
                <a:solidFill>
                  <a:srgbClr val="FFCC00"/>
                </a:solidFill>
                <a:latin typeface="+mj-lt"/>
                <a:ea typeface="+mj-ea"/>
                <a:cs typeface="+mj-cs"/>
              </a:defRPr>
            </a:lvl1pPr>
            <a:lvl2pPr algn="ctr" rtl="0" fontAlgn="base">
              <a:spcBef>
                <a:spcPct val="0"/>
              </a:spcBef>
              <a:spcAft>
                <a:spcPct val="0"/>
              </a:spcAft>
              <a:defRPr sz="2500">
                <a:solidFill>
                  <a:srgbClr val="FFCC00"/>
                </a:solidFill>
                <a:latin typeface="FederationBold" pitchFamily="2" charset="0"/>
              </a:defRPr>
            </a:lvl2pPr>
            <a:lvl3pPr algn="ctr" rtl="0" fontAlgn="base">
              <a:spcBef>
                <a:spcPct val="0"/>
              </a:spcBef>
              <a:spcAft>
                <a:spcPct val="0"/>
              </a:spcAft>
              <a:defRPr sz="2500">
                <a:solidFill>
                  <a:srgbClr val="FFCC00"/>
                </a:solidFill>
                <a:latin typeface="FederationBold" pitchFamily="2" charset="0"/>
              </a:defRPr>
            </a:lvl3pPr>
            <a:lvl4pPr algn="ctr" rtl="0" fontAlgn="base">
              <a:spcBef>
                <a:spcPct val="0"/>
              </a:spcBef>
              <a:spcAft>
                <a:spcPct val="0"/>
              </a:spcAft>
              <a:defRPr sz="2500">
                <a:solidFill>
                  <a:srgbClr val="FFCC00"/>
                </a:solidFill>
                <a:latin typeface="FederationBold" pitchFamily="2" charset="0"/>
              </a:defRPr>
            </a:lvl4pPr>
            <a:lvl5pPr algn="ctr" rtl="0" fontAlgn="base">
              <a:spcBef>
                <a:spcPct val="0"/>
              </a:spcBef>
              <a:spcAft>
                <a:spcPct val="0"/>
              </a:spcAft>
              <a:defRPr sz="2500">
                <a:solidFill>
                  <a:srgbClr val="FFCC00"/>
                </a:solidFill>
                <a:latin typeface="FederationBold" pitchFamily="2" charset="0"/>
              </a:defRPr>
            </a:lvl5pPr>
            <a:lvl6pPr marL="457200" algn="ctr" rtl="0" fontAlgn="base">
              <a:spcBef>
                <a:spcPct val="0"/>
              </a:spcBef>
              <a:spcAft>
                <a:spcPct val="0"/>
              </a:spcAft>
              <a:defRPr sz="2500">
                <a:solidFill>
                  <a:srgbClr val="FFCC00"/>
                </a:solidFill>
                <a:latin typeface="FederationBold" pitchFamily="2" charset="0"/>
              </a:defRPr>
            </a:lvl6pPr>
            <a:lvl7pPr marL="914400" algn="ctr" rtl="0" fontAlgn="base">
              <a:spcBef>
                <a:spcPct val="0"/>
              </a:spcBef>
              <a:spcAft>
                <a:spcPct val="0"/>
              </a:spcAft>
              <a:defRPr sz="2500">
                <a:solidFill>
                  <a:srgbClr val="FFCC00"/>
                </a:solidFill>
                <a:latin typeface="FederationBold" pitchFamily="2" charset="0"/>
              </a:defRPr>
            </a:lvl7pPr>
            <a:lvl8pPr marL="1371600" algn="ctr" rtl="0" fontAlgn="base">
              <a:spcBef>
                <a:spcPct val="0"/>
              </a:spcBef>
              <a:spcAft>
                <a:spcPct val="0"/>
              </a:spcAft>
              <a:defRPr sz="2500">
                <a:solidFill>
                  <a:srgbClr val="FFCC00"/>
                </a:solidFill>
                <a:latin typeface="FederationBold" pitchFamily="2" charset="0"/>
              </a:defRPr>
            </a:lvl8pPr>
            <a:lvl9pPr marL="1828800" algn="ctr" rtl="0" fontAlgn="base">
              <a:spcBef>
                <a:spcPct val="0"/>
              </a:spcBef>
              <a:spcAft>
                <a:spcPct val="0"/>
              </a:spcAft>
              <a:defRPr sz="2500">
                <a:solidFill>
                  <a:srgbClr val="FFCC00"/>
                </a:solidFill>
                <a:latin typeface="FederationBold" pitchFamily="2" charset="0"/>
              </a:defRPr>
            </a:lvl9pPr>
          </a:lstStyle>
          <a:p>
            <a:r>
              <a:rPr lang="en-US" sz="3200" b="1" kern="0" dirty="0" smtClean="0">
                <a:effectLst>
                  <a:outerShdw dist="50800" dir="2700000" algn="tl" rotWithShape="0">
                    <a:prstClr val="black"/>
                  </a:outerShdw>
                </a:effectLst>
                <a:latin typeface="+mn-lt"/>
              </a:rPr>
              <a:t>TRANSITION VOCATIONAL ASSESSMENT PROCESS</a:t>
            </a:r>
            <a:endParaRPr lang="en-US" sz="3200" b="1" kern="0" dirty="0">
              <a:effectLst>
                <a:outerShdw dist="50800" dir="2700000" algn="tl" rotWithShape="0">
                  <a:prstClr val="black"/>
                </a:outerShdw>
              </a:effectLst>
              <a:latin typeface="+mn-lt"/>
            </a:endParaRPr>
          </a:p>
        </p:txBody>
      </p:sp>
    </p:spTree>
    <p:extLst>
      <p:ext uri="{BB962C8B-B14F-4D97-AF65-F5344CB8AC3E}">
        <p14:creationId xmlns:p14="http://schemas.microsoft.com/office/powerpoint/2010/main" val="836088429"/>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38400" y="685800"/>
            <a:ext cx="6705600" cy="808038"/>
          </a:xfrm>
          <a:effectLst/>
        </p:spPr>
        <p:txBody>
          <a:bodyPr/>
          <a:lstStyle/>
          <a:p>
            <a:r>
              <a:rPr lang="en-US" sz="3200" b="1" dirty="0" smtClean="0">
                <a:effectLst>
                  <a:outerShdw dist="50800" dir="2700000" algn="tl" rotWithShape="0">
                    <a:prstClr val="black"/>
                  </a:outerShdw>
                </a:effectLst>
                <a:latin typeface="+mn-lt"/>
              </a:rPr>
              <a:t>INDIVIDUALIZED PLAN FOR EMPLOYMENT</a:t>
            </a:r>
            <a:endParaRPr lang="en-US" sz="3200" b="1" dirty="0">
              <a:effectLst>
                <a:outerShdw dist="50800" dir="2700000" algn="tl" rotWithShape="0">
                  <a:prstClr val="black"/>
                </a:outerShdw>
              </a:effectLst>
              <a:latin typeface="+mn-lt"/>
            </a:endParaRPr>
          </a:p>
        </p:txBody>
      </p:sp>
      <p:graphicFrame>
        <p:nvGraphicFramePr>
          <p:cNvPr id="3" name="Diagram 2"/>
          <p:cNvGraphicFramePr/>
          <p:nvPr>
            <p:extLst>
              <p:ext uri="{D42A27DB-BD31-4B8C-83A1-F6EECF244321}">
                <p14:modId xmlns:p14="http://schemas.microsoft.com/office/powerpoint/2010/main" val="1042678472"/>
              </p:ext>
            </p:extLst>
          </p:nvPr>
        </p:nvGraphicFramePr>
        <p:xfrm>
          <a:off x="0" y="1676400"/>
          <a:ext cx="9144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5008531"/>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736503"/>
            <a:ext cx="3472542" cy="1384995"/>
          </a:xfrm>
          <a:prstGeom prst="rect">
            <a:avLst/>
          </a:prstGeom>
        </p:spPr>
        <p:txBody>
          <a:bodyPr wrap="square">
            <a:spAutoFit/>
          </a:bodyPr>
          <a:lstStyle/>
          <a:p>
            <a:pPr algn="ctr"/>
            <a:r>
              <a:rPr lang="en-US" sz="2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CENTER FOR COMPREHENSIVE PROGRAMS</a:t>
            </a:r>
            <a:endParaRPr lang="en-US" sz="28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7" name="Flowchart: Connector 6"/>
          <p:cNvSpPr/>
          <p:nvPr/>
        </p:nvSpPr>
        <p:spPr>
          <a:xfrm>
            <a:off x="3439885" y="4644111"/>
            <a:ext cx="413657" cy="419100"/>
          </a:xfrm>
          <a:prstGeom prst="flowChartConnector">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Flowchart: Connector 11"/>
          <p:cNvSpPr/>
          <p:nvPr/>
        </p:nvSpPr>
        <p:spPr>
          <a:xfrm>
            <a:off x="3853542" y="3936832"/>
            <a:ext cx="413657" cy="419100"/>
          </a:xfrm>
          <a:prstGeom prst="flowChartConnector">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Flowchart: Connector 12"/>
          <p:cNvSpPr/>
          <p:nvPr/>
        </p:nvSpPr>
        <p:spPr>
          <a:xfrm>
            <a:off x="3918856" y="2443779"/>
            <a:ext cx="413657" cy="419100"/>
          </a:xfrm>
          <a:prstGeom prst="flowChartConnector">
            <a:avLst/>
          </a:prstGeom>
          <a:solidFill>
            <a:srgbClr val="FF66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Flowchart: Connector 13"/>
          <p:cNvSpPr/>
          <p:nvPr/>
        </p:nvSpPr>
        <p:spPr>
          <a:xfrm>
            <a:off x="2743199" y="5131832"/>
            <a:ext cx="413657" cy="419100"/>
          </a:xfrm>
          <a:prstGeom prst="flowChartConnector">
            <a:avLst/>
          </a:prstGeom>
          <a:solidFill>
            <a:srgbClr val="FF66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Flowchart: Connector 14"/>
          <p:cNvSpPr/>
          <p:nvPr/>
        </p:nvSpPr>
        <p:spPr>
          <a:xfrm>
            <a:off x="4060371" y="3219450"/>
            <a:ext cx="413657" cy="419100"/>
          </a:xfrm>
          <a:prstGeom prst="flowChartConnector">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Flowchart: Connector 15"/>
          <p:cNvSpPr/>
          <p:nvPr/>
        </p:nvSpPr>
        <p:spPr>
          <a:xfrm>
            <a:off x="2667000" y="1167493"/>
            <a:ext cx="413657" cy="419100"/>
          </a:xfrm>
          <a:prstGeom prst="flowChartConnector">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Flowchart: Connector 16"/>
          <p:cNvSpPr/>
          <p:nvPr/>
        </p:nvSpPr>
        <p:spPr>
          <a:xfrm>
            <a:off x="3418114" y="1685347"/>
            <a:ext cx="413657" cy="419100"/>
          </a:xfrm>
          <a:prstGeom prst="flowChartConnector">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0" name="TextBox 19"/>
          <p:cNvSpPr txBox="1"/>
          <p:nvPr/>
        </p:nvSpPr>
        <p:spPr>
          <a:xfrm>
            <a:off x="4310743" y="2455073"/>
            <a:ext cx="2269672" cy="369332"/>
          </a:xfrm>
          <a:prstGeom prst="rect">
            <a:avLst/>
          </a:prstGeom>
          <a:noFill/>
        </p:spPr>
        <p:txBody>
          <a:bodyPr wrap="square" rtlCol="0">
            <a:spAutoFit/>
          </a:bodyPr>
          <a:lstStyle/>
          <a:p>
            <a:r>
              <a:rPr lang="en-US" b="1" dirty="0" smtClean="0">
                <a:solidFill>
                  <a:schemeClr val="bg1"/>
                </a:solidFill>
              </a:rPr>
              <a:t>Evaluation Center</a:t>
            </a:r>
            <a:endParaRPr lang="en-US" b="1" dirty="0">
              <a:solidFill>
                <a:schemeClr val="bg1"/>
              </a:solidFill>
            </a:endParaRPr>
          </a:p>
        </p:txBody>
      </p:sp>
      <p:sp>
        <p:nvSpPr>
          <p:cNvPr id="21" name="TextBox 20"/>
          <p:cNvSpPr txBox="1"/>
          <p:nvPr/>
        </p:nvSpPr>
        <p:spPr>
          <a:xfrm>
            <a:off x="3831770" y="1718786"/>
            <a:ext cx="2269672" cy="369332"/>
          </a:xfrm>
          <a:prstGeom prst="rect">
            <a:avLst/>
          </a:prstGeom>
          <a:noFill/>
        </p:spPr>
        <p:txBody>
          <a:bodyPr wrap="square" rtlCol="0">
            <a:spAutoFit/>
          </a:bodyPr>
          <a:lstStyle/>
          <a:p>
            <a:r>
              <a:rPr lang="en-US" b="1" dirty="0" smtClean="0"/>
              <a:t>Brain Injury</a:t>
            </a:r>
            <a:endParaRPr lang="en-US" b="1" dirty="0"/>
          </a:p>
        </p:txBody>
      </p:sp>
      <p:sp>
        <p:nvSpPr>
          <p:cNvPr id="22" name="TextBox 21"/>
          <p:cNvSpPr txBox="1"/>
          <p:nvPr/>
        </p:nvSpPr>
        <p:spPr>
          <a:xfrm>
            <a:off x="3831771" y="4693879"/>
            <a:ext cx="2269672" cy="369332"/>
          </a:xfrm>
          <a:prstGeom prst="rect">
            <a:avLst/>
          </a:prstGeom>
          <a:noFill/>
        </p:spPr>
        <p:txBody>
          <a:bodyPr wrap="square" rtlCol="0">
            <a:spAutoFit/>
          </a:bodyPr>
          <a:lstStyle/>
          <a:p>
            <a:r>
              <a:rPr lang="en-US" b="1" dirty="0" smtClean="0"/>
              <a:t>Pain Management</a:t>
            </a:r>
            <a:endParaRPr lang="en-US" b="1" dirty="0"/>
          </a:p>
        </p:txBody>
      </p:sp>
      <p:sp>
        <p:nvSpPr>
          <p:cNvPr id="23" name="TextBox 22"/>
          <p:cNvSpPr txBox="1"/>
          <p:nvPr/>
        </p:nvSpPr>
        <p:spPr>
          <a:xfrm>
            <a:off x="4245428" y="3936832"/>
            <a:ext cx="3145972" cy="369332"/>
          </a:xfrm>
          <a:prstGeom prst="rect">
            <a:avLst/>
          </a:prstGeom>
          <a:noFill/>
        </p:spPr>
        <p:txBody>
          <a:bodyPr wrap="square" rtlCol="0">
            <a:spAutoFit/>
          </a:bodyPr>
          <a:lstStyle/>
          <a:p>
            <a:r>
              <a:rPr lang="en-US" b="1" dirty="0" smtClean="0">
                <a:solidFill>
                  <a:schemeClr val="bg1"/>
                </a:solidFill>
              </a:rPr>
              <a:t>Muscular Development</a:t>
            </a:r>
            <a:endParaRPr lang="en-US" b="1" dirty="0">
              <a:solidFill>
                <a:schemeClr val="bg1"/>
              </a:solidFill>
            </a:endParaRPr>
          </a:p>
        </p:txBody>
      </p:sp>
      <p:sp>
        <p:nvSpPr>
          <p:cNvPr id="24" name="TextBox 23"/>
          <p:cNvSpPr txBox="1"/>
          <p:nvPr/>
        </p:nvSpPr>
        <p:spPr>
          <a:xfrm>
            <a:off x="4474028" y="3244334"/>
            <a:ext cx="2269672" cy="369332"/>
          </a:xfrm>
          <a:prstGeom prst="rect">
            <a:avLst/>
          </a:prstGeom>
          <a:noFill/>
        </p:spPr>
        <p:txBody>
          <a:bodyPr wrap="square" rtlCol="0">
            <a:spAutoFit/>
          </a:bodyPr>
          <a:lstStyle/>
          <a:p>
            <a:r>
              <a:rPr lang="en-US" b="1" dirty="0" smtClean="0">
                <a:solidFill>
                  <a:schemeClr val="bg1"/>
                </a:solidFill>
              </a:rPr>
              <a:t>IT Training Center</a:t>
            </a:r>
            <a:endParaRPr lang="en-US" b="1" dirty="0">
              <a:solidFill>
                <a:schemeClr val="bg1"/>
              </a:solidFill>
            </a:endParaRPr>
          </a:p>
        </p:txBody>
      </p:sp>
      <p:sp>
        <p:nvSpPr>
          <p:cNvPr id="25" name="TextBox 24"/>
          <p:cNvSpPr txBox="1"/>
          <p:nvPr/>
        </p:nvSpPr>
        <p:spPr>
          <a:xfrm>
            <a:off x="3156857" y="5181600"/>
            <a:ext cx="3102430" cy="369332"/>
          </a:xfrm>
          <a:prstGeom prst="rect">
            <a:avLst/>
          </a:prstGeom>
          <a:noFill/>
        </p:spPr>
        <p:txBody>
          <a:bodyPr wrap="square" rtlCol="0">
            <a:spAutoFit/>
          </a:bodyPr>
          <a:lstStyle/>
          <a:p>
            <a:r>
              <a:rPr lang="en-US" b="1" dirty="0" smtClean="0"/>
              <a:t>Rehabilitation Technology</a:t>
            </a:r>
            <a:endParaRPr lang="en-US" b="1" dirty="0"/>
          </a:p>
        </p:txBody>
      </p:sp>
      <p:sp>
        <p:nvSpPr>
          <p:cNvPr id="26" name="TextBox 25"/>
          <p:cNvSpPr txBox="1"/>
          <p:nvPr/>
        </p:nvSpPr>
        <p:spPr>
          <a:xfrm>
            <a:off x="3080657" y="1167493"/>
            <a:ext cx="3320144" cy="369332"/>
          </a:xfrm>
          <a:prstGeom prst="rect">
            <a:avLst/>
          </a:prstGeom>
          <a:noFill/>
        </p:spPr>
        <p:txBody>
          <a:bodyPr wrap="square" rtlCol="0">
            <a:spAutoFit/>
          </a:bodyPr>
          <a:lstStyle/>
          <a:p>
            <a:r>
              <a:rPr lang="en-US" b="1" dirty="0" smtClean="0"/>
              <a:t>Barrier-Free Model home</a:t>
            </a:r>
            <a:endParaRPr lang="en-US" b="1" dirty="0"/>
          </a:p>
        </p:txBody>
      </p:sp>
    </p:spTree>
    <p:extLst>
      <p:ext uri="{BB962C8B-B14F-4D97-AF65-F5344CB8AC3E}">
        <p14:creationId xmlns:p14="http://schemas.microsoft.com/office/powerpoint/2010/main" val="23194565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362200"/>
            <a:ext cx="5181600" cy="2057400"/>
          </a:xfrm>
        </p:spPr>
        <p:txBody>
          <a:bodyPr/>
          <a:lstStyle/>
          <a:p>
            <a:r>
              <a:rPr lang="en-US" sz="6000" b="1" dirty="0" smtClean="0">
                <a:latin typeface="Tahoma" pitchFamily="34" charset="0"/>
                <a:ea typeface="Tahoma" pitchFamily="34" charset="0"/>
                <a:cs typeface="Tahoma" pitchFamily="34" charset="0"/>
              </a:rPr>
              <a:t>WHAT TO EXPECT?</a:t>
            </a:r>
            <a:endParaRPr lang="en-US" sz="6000" b="1" dirty="0">
              <a:latin typeface="Tahoma" pitchFamily="34" charset="0"/>
              <a:ea typeface="Tahoma" pitchFamily="34" charset="0"/>
              <a:cs typeface="Tahoma"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47800"/>
            <a:ext cx="3810000" cy="4354286"/>
          </a:xfrm>
          <a:prstGeom prst="rect">
            <a:avLst/>
          </a:prstGeom>
        </p:spPr>
      </p:pic>
    </p:spTree>
    <p:extLst>
      <p:ext uri="{BB962C8B-B14F-4D97-AF65-F5344CB8AC3E}">
        <p14:creationId xmlns:p14="http://schemas.microsoft.com/office/powerpoint/2010/main" val="145297882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0" y="685800"/>
            <a:ext cx="6019800" cy="808038"/>
          </a:xfrm>
        </p:spPr>
        <p:txBody>
          <a:bodyPr/>
          <a:lstStyle/>
          <a:p>
            <a:r>
              <a:rPr lang="en-US" sz="4800" b="1" dirty="0" smtClean="0">
                <a:latin typeface="+mn-lt"/>
              </a:rPr>
              <a:t>EXPECTATIONS</a:t>
            </a:r>
            <a:endParaRPr lang="en-US" sz="4800" b="1" dirty="0">
              <a:latin typeface="+mn-lt"/>
            </a:endParaRPr>
          </a:p>
        </p:txBody>
      </p:sp>
      <p:sp>
        <p:nvSpPr>
          <p:cNvPr id="4" name="Rectangle 3"/>
          <p:cNvSpPr/>
          <p:nvPr/>
        </p:nvSpPr>
        <p:spPr>
          <a:xfrm>
            <a:off x="152400" y="855821"/>
            <a:ext cx="1981201" cy="461665"/>
          </a:xfrm>
          <a:prstGeom prst="rect">
            <a:avLst/>
          </a:prstGeom>
        </p:spPr>
        <p:txBody>
          <a:bodyPr wrap="square">
            <a:spAutoFit/>
          </a:bodyPr>
          <a:lstStyle/>
          <a:p>
            <a:pPr algn="ct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STUDENTS</a:t>
            </a:r>
            <a:endParaRPr lang="en-US" sz="2600"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Rectangle 5"/>
          <p:cNvSpPr/>
          <p:nvPr/>
        </p:nvSpPr>
        <p:spPr>
          <a:xfrm>
            <a:off x="381000" y="2667000"/>
            <a:ext cx="2209800" cy="1169551"/>
          </a:xfrm>
          <a:prstGeom prst="rect">
            <a:avLst/>
          </a:prstGeom>
        </p:spPr>
        <p:txBody>
          <a:bodyPr wrap="square">
            <a:spAutoFit/>
          </a:bodyPr>
          <a:lstStyle/>
          <a:p>
            <a:pPr algn="ctr"/>
            <a:r>
              <a:rPr lang="en-US" sz="1400" b="1" dirty="0" smtClean="0"/>
              <a:t>“We </a:t>
            </a:r>
            <a:r>
              <a:rPr lang="en-US" sz="1400" b="1" dirty="0"/>
              <a:t>have the same expectations of our participants that employers have of their </a:t>
            </a:r>
            <a:r>
              <a:rPr lang="en-US" sz="1400" b="1" dirty="0" smtClean="0"/>
              <a:t>employees.”</a:t>
            </a:r>
            <a:endParaRPr lang="en-US" sz="1400" b="1" dirty="0"/>
          </a:p>
        </p:txBody>
      </p:sp>
      <p:sp>
        <p:nvSpPr>
          <p:cNvPr id="8" name="Rectangle 7"/>
          <p:cNvSpPr/>
          <p:nvPr/>
        </p:nvSpPr>
        <p:spPr>
          <a:xfrm>
            <a:off x="2743200" y="1828800"/>
            <a:ext cx="5486400" cy="3000821"/>
          </a:xfrm>
          <a:prstGeom prst="rect">
            <a:avLst/>
          </a:prstGeom>
        </p:spPr>
        <p:txBody>
          <a:bodyPr wrap="square">
            <a:spAutoFit/>
          </a:bodyPr>
          <a:lstStyle/>
          <a:p>
            <a:pPr marL="285750" indent="-285750">
              <a:spcAft>
                <a:spcPts val="1800"/>
              </a:spcAft>
              <a:buFont typeface="Wingdings" pitchFamily="2" charset="2"/>
              <a:buChar char="Ø"/>
            </a:pPr>
            <a:r>
              <a:rPr lang="en-US" b="1" dirty="0"/>
              <a:t>We expect </a:t>
            </a:r>
            <a:r>
              <a:rPr lang="en-US" b="1" dirty="0" smtClean="0"/>
              <a:t>our participants </a:t>
            </a:r>
            <a:r>
              <a:rPr lang="en-US" b="1" dirty="0"/>
              <a:t>to be an equal and active partner. </a:t>
            </a:r>
          </a:p>
          <a:p>
            <a:pPr marL="285750" indent="-285750">
              <a:spcAft>
                <a:spcPts val="1800"/>
              </a:spcAft>
              <a:buFont typeface="Wingdings" pitchFamily="2" charset="2"/>
              <a:buChar char="Ø"/>
            </a:pPr>
            <a:r>
              <a:rPr lang="en-US" b="1" dirty="0" smtClean="0"/>
              <a:t>We expect cooperation</a:t>
            </a:r>
            <a:r>
              <a:rPr lang="en-US" b="1" dirty="0"/>
              <a:t>, good attendance, and willingness to </a:t>
            </a:r>
            <a:r>
              <a:rPr lang="en-US" b="1" dirty="0" smtClean="0"/>
              <a:t>work.</a:t>
            </a:r>
            <a:endParaRPr lang="en-US" b="1" dirty="0"/>
          </a:p>
          <a:p>
            <a:pPr marL="285750" indent="-285750">
              <a:spcAft>
                <a:spcPts val="1800"/>
              </a:spcAft>
              <a:buFont typeface="Wingdings" pitchFamily="2" charset="2"/>
              <a:buChar char="Ø"/>
            </a:pPr>
            <a:r>
              <a:rPr lang="en-US" b="1" dirty="0" smtClean="0"/>
              <a:t>We </a:t>
            </a:r>
            <a:r>
              <a:rPr lang="en-US" b="1" dirty="0"/>
              <a:t>expect our participants to be able to work competitively and </a:t>
            </a:r>
            <a:r>
              <a:rPr lang="en-US" b="1" dirty="0" smtClean="0"/>
              <a:t>independently</a:t>
            </a:r>
            <a:endParaRPr lang="en-US" b="1" dirty="0"/>
          </a:p>
          <a:p>
            <a:pPr marL="285750" indent="-285750">
              <a:spcAft>
                <a:spcPts val="1800"/>
              </a:spcAft>
              <a:buFont typeface="Wingdings" pitchFamily="2" charset="2"/>
              <a:buChar char="Ø"/>
            </a:pPr>
            <a:r>
              <a:rPr lang="en-US" b="1" dirty="0"/>
              <a:t>We expect </a:t>
            </a:r>
            <a:r>
              <a:rPr lang="en-US" b="1" dirty="0" smtClean="0"/>
              <a:t>our participants to </a:t>
            </a:r>
            <a:r>
              <a:rPr lang="en-US" b="1" dirty="0"/>
              <a:t>follow through with </a:t>
            </a:r>
            <a:r>
              <a:rPr lang="en-US" b="1" dirty="0" smtClean="0"/>
              <a:t>services completely.</a:t>
            </a:r>
            <a:endParaRPr lang="en-US" b="1" strike="sngStrike" dirty="0"/>
          </a:p>
        </p:txBody>
      </p:sp>
    </p:spTree>
    <p:extLst>
      <p:ext uri="{BB962C8B-B14F-4D97-AF65-F5344CB8AC3E}">
        <p14:creationId xmlns:p14="http://schemas.microsoft.com/office/powerpoint/2010/main" val="380310881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0" y="685800"/>
            <a:ext cx="6019800" cy="808038"/>
          </a:xfrm>
        </p:spPr>
        <p:txBody>
          <a:bodyPr/>
          <a:lstStyle/>
          <a:p>
            <a:r>
              <a:rPr lang="en-US" sz="4800" b="1" dirty="0" smtClean="0">
                <a:latin typeface="+mn-lt"/>
              </a:rPr>
              <a:t>EXPECTATIONS</a:t>
            </a:r>
            <a:endParaRPr lang="en-US" sz="4400" b="1" dirty="0">
              <a:latin typeface="+mn-lt"/>
            </a:endParaRPr>
          </a:p>
        </p:txBody>
      </p:sp>
      <p:sp>
        <p:nvSpPr>
          <p:cNvPr id="4" name="Rectangle 3"/>
          <p:cNvSpPr/>
          <p:nvPr/>
        </p:nvSpPr>
        <p:spPr>
          <a:xfrm>
            <a:off x="0" y="609600"/>
            <a:ext cx="2286000" cy="861774"/>
          </a:xfrm>
          <a:prstGeom prst="rect">
            <a:avLst/>
          </a:prstGeom>
        </p:spPr>
        <p:txBody>
          <a:bodyPr wrap="square">
            <a:spAutoFit/>
          </a:bodyPr>
          <a:lstStyle/>
          <a:p>
            <a:pPr algn="ctr"/>
            <a:r>
              <a:rPr lang="en-US" sz="26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SCVRD </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COUNSELOR</a:t>
            </a:r>
            <a:endParaRPr lang="en-US" sz="2400"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Rectangle 5"/>
          <p:cNvSpPr/>
          <p:nvPr/>
        </p:nvSpPr>
        <p:spPr>
          <a:xfrm>
            <a:off x="381000" y="2514600"/>
            <a:ext cx="2209800" cy="1384995"/>
          </a:xfrm>
          <a:prstGeom prst="rect">
            <a:avLst/>
          </a:prstGeom>
        </p:spPr>
        <p:txBody>
          <a:bodyPr wrap="square">
            <a:spAutoFit/>
          </a:bodyPr>
          <a:lstStyle/>
          <a:p>
            <a:pPr algn="ctr"/>
            <a:r>
              <a:rPr lang="en-US" sz="1400" b="1" dirty="0" smtClean="0"/>
              <a:t>“We provide Students and Teachers with expectations from SCVRD Counselor that are carried out in a professional manner.”</a:t>
            </a:r>
            <a:endParaRPr lang="en-US" sz="1400" b="1" dirty="0"/>
          </a:p>
        </p:txBody>
      </p:sp>
      <p:sp>
        <p:nvSpPr>
          <p:cNvPr id="8" name="Rectangle 7"/>
          <p:cNvSpPr/>
          <p:nvPr/>
        </p:nvSpPr>
        <p:spPr>
          <a:xfrm>
            <a:off x="2743200" y="1845186"/>
            <a:ext cx="5943600" cy="4108817"/>
          </a:xfrm>
          <a:prstGeom prst="rect">
            <a:avLst/>
          </a:prstGeom>
        </p:spPr>
        <p:txBody>
          <a:bodyPr wrap="square">
            <a:spAutoFit/>
          </a:bodyPr>
          <a:lstStyle/>
          <a:p>
            <a:pPr marL="285750" indent="-285750">
              <a:spcAft>
                <a:spcPts val="1800"/>
              </a:spcAft>
              <a:buFont typeface="Wingdings" pitchFamily="2" charset="2"/>
              <a:buChar char="Ø"/>
            </a:pPr>
            <a:r>
              <a:rPr lang="en-US" b="1" dirty="0" smtClean="0"/>
              <a:t>SCVRD Counselors will have a presence in all high schools, meeting with students eligible for services (age 16+).</a:t>
            </a:r>
          </a:p>
          <a:p>
            <a:pPr marL="285750" indent="-285750">
              <a:spcAft>
                <a:spcPts val="1800"/>
              </a:spcAft>
              <a:buFont typeface="Wingdings" pitchFamily="2" charset="2"/>
              <a:buChar char="Ø"/>
            </a:pPr>
            <a:r>
              <a:rPr lang="en-US" b="1" dirty="0" smtClean="0"/>
              <a:t>SCVRD Counselors will provide assessments, career counseling, and college planning, based on individual needs and goals.</a:t>
            </a:r>
          </a:p>
          <a:p>
            <a:pPr marL="285750" indent="-285750">
              <a:spcAft>
                <a:spcPts val="1800"/>
              </a:spcAft>
              <a:buFont typeface="Wingdings" pitchFamily="2" charset="2"/>
              <a:buChar char="Ø"/>
            </a:pPr>
            <a:r>
              <a:rPr lang="en-US" b="1" dirty="0"/>
              <a:t>SCVRD </a:t>
            </a:r>
            <a:r>
              <a:rPr lang="en-US" b="1" dirty="0" smtClean="0"/>
              <a:t>Counselors </a:t>
            </a:r>
            <a:r>
              <a:rPr lang="en-US" b="1" dirty="0"/>
              <a:t>will serve as the link between the education environment into the work environment</a:t>
            </a:r>
            <a:r>
              <a:rPr lang="en-US" b="1" dirty="0" smtClean="0"/>
              <a:t>.</a:t>
            </a:r>
          </a:p>
          <a:p>
            <a:pPr marL="285750" indent="-285750">
              <a:spcAft>
                <a:spcPts val="1800"/>
              </a:spcAft>
              <a:buFont typeface="Wingdings" pitchFamily="2" charset="2"/>
              <a:buChar char="Ø"/>
            </a:pPr>
            <a:r>
              <a:rPr lang="en-US" b="1" dirty="0"/>
              <a:t>SCVRD Counselors </a:t>
            </a:r>
            <a:r>
              <a:rPr lang="en-US" b="1" dirty="0" smtClean="0"/>
              <a:t>are </a:t>
            </a:r>
            <a:r>
              <a:rPr lang="en-US" b="1" dirty="0"/>
              <a:t>expected to communicate </a:t>
            </a:r>
            <a:r>
              <a:rPr lang="en-US" b="1" dirty="0" smtClean="0"/>
              <a:t>effectively with educators in providing </a:t>
            </a:r>
            <a:r>
              <a:rPr lang="en-US" b="1" dirty="0"/>
              <a:t>feedback and </a:t>
            </a:r>
            <a:r>
              <a:rPr lang="en-US" b="1" dirty="0" smtClean="0"/>
              <a:t>service information for students</a:t>
            </a:r>
            <a:endParaRPr lang="en-US" b="1" dirty="0"/>
          </a:p>
        </p:txBody>
      </p:sp>
    </p:spTree>
    <p:extLst>
      <p:ext uri="{BB962C8B-B14F-4D97-AF65-F5344CB8AC3E}">
        <p14:creationId xmlns:p14="http://schemas.microsoft.com/office/powerpoint/2010/main" val="310874763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0" y="685800"/>
            <a:ext cx="6019800" cy="808038"/>
          </a:xfrm>
        </p:spPr>
        <p:txBody>
          <a:bodyPr/>
          <a:lstStyle/>
          <a:p>
            <a:r>
              <a:rPr lang="en-US" sz="4800" b="1" dirty="0" smtClean="0">
                <a:latin typeface="+mn-lt"/>
              </a:rPr>
              <a:t>EXPECTATIONS</a:t>
            </a:r>
            <a:endParaRPr lang="en-US" sz="4800" b="1" dirty="0">
              <a:latin typeface="+mn-lt"/>
            </a:endParaRPr>
          </a:p>
        </p:txBody>
      </p:sp>
      <p:sp>
        <p:nvSpPr>
          <p:cNvPr id="4" name="Rectangle 3"/>
          <p:cNvSpPr/>
          <p:nvPr/>
        </p:nvSpPr>
        <p:spPr>
          <a:xfrm>
            <a:off x="0" y="609600"/>
            <a:ext cx="2286000" cy="861774"/>
          </a:xfrm>
          <a:prstGeom prst="rect">
            <a:avLst/>
          </a:prstGeom>
        </p:spPr>
        <p:txBody>
          <a:bodyPr wrap="square">
            <a:spAutoFit/>
          </a:bodyPr>
          <a:lstStyle/>
          <a:p>
            <a:pPr algn="ctr"/>
            <a:r>
              <a:rPr lang="en-US" sz="26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SCVRD </a:t>
            </a:r>
            <a:r>
              <a:rPr lang="en-US"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COUNSELOR</a:t>
            </a:r>
            <a:endParaRPr lang="en-US" sz="2400"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Rectangle 5"/>
          <p:cNvSpPr/>
          <p:nvPr/>
        </p:nvSpPr>
        <p:spPr>
          <a:xfrm>
            <a:off x="381000" y="2514600"/>
            <a:ext cx="2209800" cy="1600438"/>
          </a:xfrm>
          <a:prstGeom prst="rect">
            <a:avLst/>
          </a:prstGeom>
        </p:spPr>
        <p:txBody>
          <a:bodyPr wrap="square">
            <a:spAutoFit/>
          </a:bodyPr>
          <a:lstStyle/>
          <a:p>
            <a:pPr algn="ctr"/>
            <a:r>
              <a:rPr lang="en-US" sz="1400" b="1" dirty="0" smtClean="0"/>
              <a:t>“We provide participants and Teachers with expectations from SCVRD Counselor that are carried out in a professional manner.”</a:t>
            </a:r>
            <a:endParaRPr lang="en-US" sz="1400" b="1" dirty="0"/>
          </a:p>
        </p:txBody>
      </p:sp>
      <p:sp>
        <p:nvSpPr>
          <p:cNvPr id="8" name="Rectangle 7"/>
          <p:cNvSpPr/>
          <p:nvPr/>
        </p:nvSpPr>
        <p:spPr>
          <a:xfrm>
            <a:off x="2743200" y="1814409"/>
            <a:ext cx="5943600" cy="3554819"/>
          </a:xfrm>
          <a:prstGeom prst="rect">
            <a:avLst/>
          </a:prstGeom>
        </p:spPr>
        <p:txBody>
          <a:bodyPr wrap="square">
            <a:spAutoFit/>
          </a:bodyPr>
          <a:lstStyle/>
          <a:p>
            <a:pPr marL="285750" indent="-285750">
              <a:spcAft>
                <a:spcPts val="1800"/>
              </a:spcAft>
              <a:buFont typeface="Wingdings" pitchFamily="2" charset="2"/>
              <a:buChar char="Ø"/>
            </a:pPr>
            <a:r>
              <a:rPr lang="en-US" b="1" dirty="0" smtClean="0"/>
              <a:t>SCVRD Counselors can provide counseling on disability issues and adaptation needs for successful post secondary work and training.</a:t>
            </a:r>
          </a:p>
          <a:p>
            <a:pPr marL="285750" indent="-285750">
              <a:spcAft>
                <a:spcPts val="1800"/>
              </a:spcAft>
              <a:buFont typeface="Wingdings" pitchFamily="2" charset="2"/>
              <a:buChar char="Ø"/>
            </a:pPr>
            <a:r>
              <a:rPr lang="en-US" b="1" dirty="0" smtClean="0"/>
              <a:t>SCVRD Counselors can provide information on careers, education expectations, and employer expectations.</a:t>
            </a:r>
          </a:p>
          <a:p>
            <a:pPr marL="285750" indent="-285750">
              <a:spcAft>
                <a:spcPts val="1800"/>
              </a:spcAft>
              <a:buFont typeface="Wingdings" pitchFamily="2" charset="2"/>
              <a:buChar char="Ø"/>
            </a:pPr>
            <a:r>
              <a:rPr lang="en-US" b="1" dirty="0"/>
              <a:t>SCVRD Counselors can assist with job shadowing experiences</a:t>
            </a:r>
            <a:r>
              <a:rPr lang="en-US" b="1" dirty="0" smtClean="0"/>
              <a:t>.</a:t>
            </a:r>
          </a:p>
          <a:p>
            <a:pPr marL="285750" indent="-285750">
              <a:spcAft>
                <a:spcPts val="1800"/>
              </a:spcAft>
              <a:buFont typeface="Wingdings" pitchFamily="2" charset="2"/>
              <a:buChar char="Ø"/>
            </a:pPr>
            <a:r>
              <a:rPr lang="en-US" b="1" dirty="0" smtClean="0"/>
              <a:t>SCVRD Counselors are available to attend IEP meetings and contribute to a participants plan.</a:t>
            </a:r>
            <a:endParaRPr lang="en-US" b="1" dirty="0"/>
          </a:p>
        </p:txBody>
      </p:sp>
    </p:spTree>
    <p:extLst>
      <p:ext uri="{BB962C8B-B14F-4D97-AF65-F5344CB8AC3E}">
        <p14:creationId xmlns:p14="http://schemas.microsoft.com/office/powerpoint/2010/main" val="174505036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0" y="685800"/>
            <a:ext cx="6019800" cy="808038"/>
          </a:xfrm>
        </p:spPr>
        <p:txBody>
          <a:bodyPr/>
          <a:lstStyle/>
          <a:p>
            <a:r>
              <a:rPr lang="en-US" sz="3200" b="1" dirty="0" smtClean="0">
                <a:latin typeface="+mn-lt"/>
              </a:rPr>
              <a:t>SOMETHING TO PONDER!</a:t>
            </a:r>
            <a:endParaRPr lang="en-US" sz="3200" b="1" dirty="0">
              <a:latin typeface="+mn-lt"/>
            </a:endParaRPr>
          </a:p>
        </p:txBody>
      </p:sp>
      <p:sp>
        <p:nvSpPr>
          <p:cNvPr id="4" name="Rectangle 3"/>
          <p:cNvSpPr/>
          <p:nvPr/>
        </p:nvSpPr>
        <p:spPr>
          <a:xfrm>
            <a:off x="2819400" y="1981200"/>
            <a:ext cx="6019800" cy="1107996"/>
          </a:xfrm>
          <a:prstGeom prst="rect">
            <a:avLst/>
          </a:prstGeom>
        </p:spPr>
        <p:txBody>
          <a:bodyPr wrap="square">
            <a:spAutoFit/>
          </a:bodyPr>
          <a:lstStyle/>
          <a:p>
            <a:pPr algn="ctr" eaLnBrk="1" hangingPunct="1">
              <a:buFontTx/>
              <a:buNone/>
            </a:pPr>
            <a:r>
              <a:rPr lang="en-US" sz="2200" dirty="0" smtClean="0">
                <a:latin typeface="Tempus Sans ITC" pitchFamily="82" charset="0"/>
              </a:rPr>
              <a:t>If </a:t>
            </a:r>
            <a:r>
              <a:rPr lang="en-US" sz="2200" dirty="0">
                <a:latin typeface="Tempus Sans ITC" pitchFamily="82" charset="0"/>
              </a:rPr>
              <a:t>a </a:t>
            </a:r>
            <a:r>
              <a:rPr lang="en-US" sz="2200" dirty="0" smtClean="0">
                <a:latin typeface="Tempus Sans ITC" pitchFamily="82" charset="0"/>
              </a:rPr>
              <a:t>student with disabilities </a:t>
            </a:r>
            <a:r>
              <a:rPr lang="en-US" sz="2200" dirty="0">
                <a:latin typeface="Tempus Sans ITC" pitchFamily="82" charset="0"/>
              </a:rPr>
              <a:t>floated </a:t>
            </a:r>
            <a:r>
              <a:rPr lang="en-US" sz="2200" dirty="0" smtClean="0">
                <a:latin typeface="Tempus Sans ITC" pitchFamily="82" charset="0"/>
              </a:rPr>
              <a:t>on a life preserver ring for </a:t>
            </a:r>
            <a:r>
              <a:rPr lang="en-US" sz="2200" dirty="0">
                <a:latin typeface="Tempus Sans ITC" pitchFamily="82" charset="0"/>
              </a:rPr>
              <a:t>12 years, would he/she be expected to swim if </a:t>
            </a:r>
            <a:r>
              <a:rPr lang="en-US" sz="2200" dirty="0" smtClean="0">
                <a:latin typeface="Tempus Sans ITC" pitchFamily="82" charset="0"/>
              </a:rPr>
              <a:t>it suddenly were </a:t>
            </a:r>
            <a:r>
              <a:rPr lang="en-US" sz="2200" dirty="0">
                <a:latin typeface="Tempus Sans ITC" pitchFamily="82" charset="0"/>
              </a:rPr>
              <a:t>jerked </a:t>
            </a:r>
            <a:r>
              <a:rPr lang="en-US" sz="2200" dirty="0" smtClean="0">
                <a:latin typeface="Tempus Sans ITC" pitchFamily="82" charset="0"/>
              </a:rPr>
              <a:t>away?</a:t>
            </a:r>
            <a:endParaRPr lang="en-US" sz="2200" dirty="0">
              <a:latin typeface="Tempus Sans ITC" pitchFamily="82" charset="0"/>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416525" y="3401080"/>
            <a:ext cx="3870223" cy="2666153"/>
          </a:xfrm>
          <a:prstGeom prst="ellipse">
            <a:avLst/>
          </a:prstGeom>
          <a:ln>
            <a:noFill/>
          </a:ln>
          <a:effectLst>
            <a:softEdge rad="112500"/>
          </a:effectLst>
        </p:spPr>
      </p:pic>
      <p:sp>
        <p:nvSpPr>
          <p:cNvPr id="6" name="Rectangle 5"/>
          <p:cNvSpPr/>
          <p:nvPr/>
        </p:nvSpPr>
        <p:spPr>
          <a:xfrm>
            <a:off x="381000" y="2467739"/>
            <a:ext cx="2209800" cy="1815882"/>
          </a:xfrm>
          <a:prstGeom prst="rect">
            <a:avLst/>
          </a:prstGeom>
        </p:spPr>
        <p:txBody>
          <a:bodyPr wrap="square">
            <a:spAutoFit/>
          </a:bodyPr>
          <a:lstStyle/>
          <a:p>
            <a:pPr algn="ctr" eaLnBrk="1" hangingPunct="1"/>
            <a:r>
              <a:rPr lang="en-US" sz="1400" b="1" dirty="0" smtClean="0"/>
              <a:t>“Expecting </a:t>
            </a:r>
            <a:r>
              <a:rPr lang="en-US" sz="1400" b="1" dirty="0"/>
              <a:t>students to be able to plan their future lives without self-determination skills is like removing a lifejacket without teaching someone to swim</a:t>
            </a:r>
            <a:r>
              <a:rPr lang="en-US" sz="1400" b="1" dirty="0" smtClean="0"/>
              <a:t>.”</a:t>
            </a:r>
            <a:endParaRPr lang="en-US" sz="1400" b="1" dirty="0"/>
          </a:p>
        </p:txBody>
      </p:sp>
    </p:spTree>
    <p:extLst>
      <p:ext uri="{BB962C8B-B14F-4D97-AF65-F5344CB8AC3E}">
        <p14:creationId xmlns:p14="http://schemas.microsoft.com/office/powerpoint/2010/main" val="3851675242"/>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256" b="10422"/>
          <a:stretch/>
        </p:blipFill>
        <p:spPr>
          <a:xfrm>
            <a:off x="685800" y="1612900"/>
            <a:ext cx="2286000" cy="3441700"/>
          </a:xfrm>
          <a:prstGeom prst="rect">
            <a:avLst/>
          </a:prstGeom>
        </p:spPr>
      </p:pic>
      <p:sp>
        <p:nvSpPr>
          <p:cNvPr id="4" name="Title 3"/>
          <p:cNvSpPr>
            <a:spLocks noGrp="1"/>
          </p:cNvSpPr>
          <p:nvPr>
            <p:ph type="title"/>
          </p:nvPr>
        </p:nvSpPr>
        <p:spPr>
          <a:xfrm>
            <a:off x="3733800" y="2667000"/>
            <a:ext cx="5257800" cy="1600200"/>
          </a:xfrm>
        </p:spPr>
        <p:txBody>
          <a:bodyPr/>
          <a:lstStyle/>
          <a:p>
            <a:r>
              <a:rPr lang="en-US" sz="6000" b="1" dirty="0" smtClean="0">
                <a:latin typeface="Tahoma" pitchFamily="34" charset="0"/>
                <a:ea typeface="Tahoma" pitchFamily="34" charset="0"/>
                <a:cs typeface="Tahoma" pitchFamily="34" charset="0"/>
              </a:rPr>
              <a:t>QUESTIONS</a:t>
            </a:r>
            <a:endParaRPr lang="en-US" sz="5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407831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rot="341145">
            <a:off x="4072016" y="3097019"/>
            <a:ext cx="3388789" cy="3388789"/>
          </a:xfrm>
          <a:prstGeom prst="rect">
            <a:avLst/>
          </a:prstGeom>
          <a:ln>
            <a:noFill/>
          </a:ln>
          <a:effectLst>
            <a:outerShdw blurRad="190500" algn="tl" rotWithShape="0">
              <a:srgbClr val="000000">
                <a:alpha val="70000"/>
              </a:srgbClr>
            </a:outerShdw>
          </a:effectLst>
        </p:spPr>
      </p:pic>
      <p:pic>
        <p:nvPicPr>
          <p:cNvPr id="2050" name="Picture 2" descr="http://sjchsrenfrew.files.wordpress.com/2010/08/graduation.jpg">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3555" l="0" r="100000"/>
                    </a14:imgEffect>
                  </a14:imgLayer>
                </a14:imgProps>
              </a:ext>
              <a:ext uri="{28A0092B-C50C-407E-A947-70E740481C1C}">
                <a14:useLocalDpi xmlns:a14="http://schemas.microsoft.com/office/drawing/2010/main" val="0"/>
              </a:ext>
            </a:extLst>
          </a:blip>
          <a:srcRect/>
          <a:stretch>
            <a:fillRect/>
          </a:stretch>
        </p:blipFill>
        <p:spPr bwMode="auto">
          <a:xfrm>
            <a:off x="2940424" y="2937487"/>
            <a:ext cx="1524000" cy="1524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718410" y="1537249"/>
            <a:ext cx="6096000" cy="1200329"/>
          </a:xfrm>
          <a:prstGeom prst="rect">
            <a:avLst/>
          </a:prstGeom>
        </p:spPr>
        <p:txBody>
          <a:bodyPr wrap="square">
            <a:spAutoFit/>
          </a:bodyPr>
          <a:lstStyle/>
          <a:p>
            <a:pPr algn="ctr">
              <a:spcBef>
                <a:spcPts val="1200"/>
              </a:spcBef>
              <a:spcAft>
                <a:spcPts val="1200"/>
              </a:spcAft>
            </a:pPr>
            <a:r>
              <a:rPr lang="en-US" sz="2400" dirty="0" smtClean="0">
                <a:latin typeface="Tempus Sans ITC" pitchFamily="82" charset="0"/>
                <a:ea typeface="MS PGothic" pitchFamily="34" charset="-128"/>
                <a:cs typeface="Times New Roman" pitchFamily="18" charset="0"/>
              </a:rPr>
              <a:t>Students with disabilities are more likely to remain in school and graduate from high school, than their peers without disabilities.</a:t>
            </a:r>
            <a:endParaRPr lang="en-US" sz="2400" dirty="0">
              <a:latin typeface="Tempus Sans ITC" pitchFamily="82" charset="0"/>
              <a:ea typeface="MS PGothic" pitchFamily="34" charset="-128"/>
              <a:cs typeface="Times New Roman" pitchFamily="18" charset="0"/>
            </a:endParaRPr>
          </a:p>
        </p:txBody>
      </p:sp>
      <p:sp>
        <p:nvSpPr>
          <p:cNvPr id="7" name="AutoShape 6"/>
          <p:cNvSpPr>
            <a:spLocks noChangeArrowheads="1"/>
          </p:cNvSpPr>
          <p:nvPr/>
        </p:nvSpPr>
        <p:spPr bwMode="auto">
          <a:xfrm>
            <a:off x="3200400" y="855052"/>
            <a:ext cx="2310790" cy="533401"/>
          </a:xfrm>
          <a:prstGeom prst="roundRect">
            <a:avLst>
              <a:gd name="adj" fmla="val 16667"/>
            </a:avLst>
          </a:prstGeom>
          <a:solidFill>
            <a:srgbClr val="C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3600" b="1" dirty="0" smtClean="0">
                <a:solidFill>
                  <a:schemeClr val="bg1"/>
                </a:solidFill>
              </a:rPr>
              <a:t>TRUE</a:t>
            </a:r>
            <a:endParaRPr lang="en-US" b="1" dirty="0">
              <a:solidFill>
                <a:schemeClr val="bg1"/>
              </a:solidFill>
            </a:endParaRPr>
          </a:p>
        </p:txBody>
      </p:sp>
      <p:sp>
        <p:nvSpPr>
          <p:cNvPr id="9" name="AutoShape 6"/>
          <p:cNvSpPr>
            <a:spLocks noChangeArrowheads="1"/>
          </p:cNvSpPr>
          <p:nvPr/>
        </p:nvSpPr>
        <p:spPr bwMode="auto">
          <a:xfrm>
            <a:off x="6248400" y="855591"/>
            <a:ext cx="2310790" cy="533401"/>
          </a:xfrm>
          <a:prstGeom prst="roundRect">
            <a:avLst>
              <a:gd name="adj" fmla="val 16667"/>
            </a:avLst>
          </a:prstGeom>
          <a:solidFill>
            <a:srgbClr val="C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3600" b="1" dirty="0" smtClean="0">
                <a:solidFill>
                  <a:schemeClr val="bg1"/>
                </a:solidFill>
              </a:rPr>
              <a:t>FALSE</a:t>
            </a:r>
            <a:endParaRPr lang="en-US" b="1" dirty="0">
              <a:solidFill>
                <a:schemeClr val="bg1"/>
              </a:solidFill>
            </a:endParaRPr>
          </a:p>
        </p:txBody>
      </p:sp>
      <p:pic>
        <p:nvPicPr>
          <p:cNvPr id="10" name="Picture 2" descr="http://sjchsrenfrew.files.wordpress.com/2010/08/graduation.jpg">
            <a:hlinkClick r:id="rId5"/>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3555" l="0" r="100000"/>
                    </a14:imgEffect>
                  </a14:imgLayer>
                </a14:imgProps>
              </a:ext>
              <a:ext uri="{28A0092B-C50C-407E-A947-70E740481C1C}">
                <a14:useLocalDpi xmlns:a14="http://schemas.microsoft.com/office/drawing/2010/main" val="0"/>
              </a:ext>
            </a:extLst>
          </a:blip>
          <a:srcRect/>
          <a:stretch>
            <a:fillRect/>
          </a:stretch>
        </p:blipFill>
        <p:spPr bwMode="auto">
          <a:xfrm flipH="1">
            <a:off x="7351059" y="3505200"/>
            <a:ext cx="1524000" cy="1524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quot;No&quot; Symbol 3"/>
          <p:cNvSpPr/>
          <p:nvPr/>
        </p:nvSpPr>
        <p:spPr>
          <a:xfrm>
            <a:off x="7403726" y="3324563"/>
            <a:ext cx="1488142" cy="1447800"/>
          </a:xfrm>
          <a:prstGeom prst="noSmoking">
            <a:avLst>
              <a:gd name="adj" fmla="val 6842"/>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4"/>
          <p:cNvSpPr/>
          <p:nvPr/>
        </p:nvSpPr>
        <p:spPr>
          <a:xfrm>
            <a:off x="0" y="706252"/>
            <a:ext cx="2286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rgbClr val="C00000"/>
              </a:contourClr>
            </a:sp3d>
          </a:bodyPr>
          <a:lstStyle/>
          <a:p>
            <a:pPr algn="ctr"/>
            <a:r>
              <a:rPr lang="en-US" sz="4800" b="1" cap="none" spc="0" dirty="0" smtClean="0">
                <a:ln w="11430">
                  <a:solidFill>
                    <a:srgbClr val="C00000"/>
                  </a:solidFill>
                </a:ln>
                <a:solidFill>
                  <a:srgbClr val="C00000"/>
                </a:solidFill>
                <a:effectLst>
                  <a:outerShdw blurRad="50800" dist="39000" dir="5460000" algn="tl">
                    <a:srgbClr val="000000">
                      <a:alpha val="38000"/>
                    </a:srgbClr>
                  </a:outerShdw>
                </a:effectLst>
              </a:rPr>
              <a:t>FALSE</a:t>
            </a:r>
            <a:endParaRPr lang="en-US" sz="4800" b="1" cap="none" spc="0" dirty="0">
              <a:ln w="11430">
                <a:solidFill>
                  <a:srgbClr val="C00000"/>
                </a:solidFill>
              </a:ln>
              <a:solidFill>
                <a:srgbClr val="C00000"/>
              </a:solidFill>
              <a:effectLst>
                <a:outerShdw blurRad="50800" dist="39000" dir="5460000" algn="tl">
                  <a:srgbClr val="000000">
                    <a:alpha val="38000"/>
                  </a:srgbClr>
                </a:outerShdw>
              </a:effectLst>
            </a:endParaRPr>
          </a:p>
        </p:txBody>
      </p:sp>
      <p:sp>
        <p:nvSpPr>
          <p:cNvPr id="11" name="Rectangle 10"/>
          <p:cNvSpPr/>
          <p:nvPr/>
        </p:nvSpPr>
        <p:spPr>
          <a:xfrm>
            <a:off x="381001" y="2137413"/>
            <a:ext cx="2209800" cy="2600712"/>
          </a:xfrm>
          <a:prstGeom prst="rect">
            <a:avLst/>
          </a:prstGeom>
        </p:spPr>
        <p:txBody>
          <a:bodyPr wrap="square">
            <a:spAutoFit/>
          </a:bodyPr>
          <a:lstStyle/>
          <a:p>
            <a:pPr marL="285750" indent="-285750">
              <a:spcBef>
                <a:spcPts val="1200"/>
              </a:spcBef>
              <a:buFont typeface="Arial" pitchFamily="34" charset="0"/>
              <a:buChar char="•"/>
            </a:pPr>
            <a:r>
              <a:rPr lang="en-US" sz="1300" b="1" dirty="0">
                <a:solidFill>
                  <a:schemeClr val="tx2"/>
                </a:solidFill>
                <a:latin typeface="Arial" pitchFamily="34" charset="0"/>
                <a:cs typeface="Arial" pitchFamily="34" charset="0"/>
              </a:rPr>
              <a:t>1/4 of all youth with </a:t>
            </a:r>
            <a:r>
              <a:rPr lang="en-US" sz="1300" b="1" dirty="0" smtClean="0">
                <a:solidFill>
                  <a:schemeClr val="tx2"/>
                </a:solidFill>
                <a:latin typeface="Arial" pitchFamily="34" charset="0"/>
                <a:cs typeface="Arial" pitchFamily="34" charset="0"/>
              </a:rPr>
              <a:t>disabilities drop out.</a:t>
            </a:r>
          </a:p>
          <a:p>
            <a:pPr marL="285750" indent="-285750">
              <a:spcBef>
                <a:spcPts val="1200"/>
              </a:spcBef>
              <a:buFont typeface="Arial" pitchFamily="34" charset="0"/>
              <a:buChar char="•"/>
            </a:pPr>
            <a:r>
              <a:rPr lang="en-US" sz="1300" b="1" dirty="0" smtClean="0">
                <a:solidFill>
                  <a:schemeClr val="tx2"/>
                </a:solidFill>
                <a:latin typeface="Arial" pitchFamily="34" charset="0"/>
                <a:cs typeface="Arial" pitchFamily="34" charset="0"/>
              </a:rPr>
              <a:t>Average rate for students with learning disabilities is 25%. </a:t>
            </a:r>
            <a:r>
              <a:rPr lang="en-US" sz="600" b="1" dirty="0" smtClean="0">
                <a:solidFill>
                  <a:schemeClr val="tx2"/>
                </a:solidFill>
                <a:latin typeface="Arial" pitchFamily="34" charset="0"/>
                <a:cs typeface="Arial" pitchFamily="34" charset="0"/>
              </a:rPr>
              <a:t>(NCES, 2001) </a:t>
            </a:r>
            <a:endParaRPr lang="en-US" sz="1300" b="1" dirty="0" smtClean="0">
              <a:solidFill>
                <a:schemeClr val="tx2"/>
              </a:solidFill>
              <a:latin typeface="Arial" pitchFamily="34" charset="0"/>
              <a:cs typeface="Arial" pitchFamily="34" charset="0"/>
            </a:endParaRPr>
          </a:p>
          <a:p>
            <a:pPr marL="285750" indent="-285750">
              <a:spcBef>
                <a:spcPts val="1200"/>
              </a:spcBef>
              <a:buFont typeface="Arial" pitchFamily="34" charset="0"/>
              <a:buChar char="•"/>
            </a:pPr>
            <a:r>
              <a:rPr lang="en-US" sz="1300" b="1" dirty="0" smtClean="0">
                <a:solidFill>
                  <a:schemeClr val="tx2"/>
                </a:solidFill>
                <a:latin typeface="Arial" pitchFamily="34" charset="0"/>
                <a:cs typeface="Arial" pitchFamily="34" charset="0"/>
              </a:rPr>
              <a:t>Dropouts have fewer options for employment and may end up in entry level low-paying jobs.</a:t>
            </a:r>
          </a:p>
        </p:txBody>
      </p:sp>
      <p:sp>
        <p:nvSpPr>
          <p:cNvPr id="14" name="Rectangle 13"/>
          <p:cNvSpPr/>
          <p:nvPr/>
        </p:nvSpPr>
        <p:spPr>
          <a:xfrm>
            <a:off x="356210" y="4953000"/>
            <a:ext cx="4724400" cy="923330"/>
          </a:xfrm>
          <a:prstGeom prst="rect">
            <a:avLst/>
          </a:prstGeom>
        </p:spPr>
        <p:txBody>
          <a:bodyPr wrap="square">
            <a:spAutoFit/>
          </a:bodyPr>
          <a:lstStyle/>
          <a:p>
            <a:pPr algn="ctr">
              <a:spcBef>
                <a:spcPts val="1200"/>
              </a:spcBef>
              <a:spcAft>
                <a:spcPts val="1200"/>
              </a:spcAft>
            </a:pPr>
            <a:r>
              <a:rPr lang="en-US" dirty="0" smtClean="0">
                <a:latin typeface="Tempus Sans ITC" pitchFamily="82" charset="0"/>
                <a:ea typeface="MS PGothic" pitchFamily="34" charset="-128"/>
                <a:cs typeface="Times New Roman" pitchFamily="18" charset="0"/>
              </a:rPr>
              <a:t>Dropping out of school is one of the most serious problems facing special education programs across the county.</a:t>
            </a:r>
            <a:endParaRPr lang="en-US" dirty="0">
              <a:latin typeface="Tempus Sans ITC" pitchFamily="82" charset="0"/>
              <a:ea typeface="MS PGothic" pitchFamily="34" charset="-128"/>
              <a:cs typeface="Times New Roman" pitchFamily="18" charset="0"/>
            </a:endParaRPr>
          </a:p>
        </p:txBody>
      </p:sp>
      <p:sp>
        <p:nvSpPr>
          <p:cNvPr id="12" name="TextBox 11"/>
          <p:cNvSpPr txBox="1"/>
          <p:nvPr/>
        </p:nvSpPr>
        <p:spPr>
          <a:xfrm>
            <a:off x="76200" y="6579496"/>
            <a:ext cx="3626224" cy="261610"/>
          </a:xfrm>
          <a:prstGeom prst="rect">
            <a:avLst/>
          </a:prstGeom>
          <a:noFill/>
        </p:spPr>
        <p:txBody>
          <a:bodyPr wrap="square" rtlCol="0">
            <a:spAutoFit/>
          </a:bodyPr>
          <a:lstStyle/>
          <a:p>
            <a:pPr marL="171450" indent="-171450">
              <a:buFont typeface="Wingdings" pitchFamily="2" charset="2"/>
              <a:buChar char="v"/>
            </a:pPr>
            <a:r>
              <a:rPr lang="en-US" sz="1100" b="1" dirty="0" smtClean="0">
                <a:solidFill>
                  <a:schemeClr val="bg1"/>
                </a:solidFill>
                <a:latin typeface="Arial" pitchFamily="34" charset="0"/>
                <a:cs typeface="Arial" pitchFamily="34" charset="0"/>
              </a:rPr>
              <a:t>National </a:t>
            </a:r>
            <a:r>
              <a:rPr lang="en-US" sz="1100" b="1" dirty="0">
                <a:solidFill>
                  <a:schemeClr val="bg1"/>
                </a:solidFill>
                <a:latin typeface="Arial" pitchFamily="34" charset="0"/>
                <a:cs typeface="Arial" pitchFamily="34" charset="0"/>
              </a:rPr>
              <a:t>Center for Education Statistics, </a:t>
            </a:r>
            <a:r>
              <a:rPr lang="en-US" sz="1100" b="1" dirty="0" smtClean="0">
                <a:solidFill>
                  <a:schemeClr val="bg1"/>
                </a:solidFill>
                <a:latin typeface="Arial" pitchFamily="34" charset="0"/>
                <a:cs typeface="Arial" pitchFamily="34" charset="0"/>
              </a:rPr>
              <a:t>2001</a:t>
            </a:r>
            <a:endParaRPr lang="en-US" sz="11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403423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down)">
                                      <p:cBhvr>
                                        <p:cTn id="11" dur="500"/>
                                        <p:tgtEl>
                                          <p:spTgt spid="2050"/>
                                        </p:tgtEl>
                                      </p:cBhvr>
                                    </p:animEffect>
                                  </p:childTnLst>
                                </p:cTn>
                              </p:par>
                              <p:par>
                                <p:cTn id="12" presetID="2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par>
                                <p:cTn id="33" presetID="53" presetClass="entr" presetSubtype="16" fill="hold" grpId="0" nodeType="withEffect">
                                  <p:stCondLst>
                                    <p:cond delay="0"/>
                                  </p:stCondLst>
                                  <p:iterate type="lt">
                                    <p:tmPct val="0"/>
                                  </p:iterate>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16" presetClass="emph" presetSubtype="0" fill="hold" grpId="1" nodeType="withEffect">
                                  <p:stCondLst>
                                    <p:cond delay="0"/>
                                  </p:stCondLst>
                                  <p:iterate type="lt">
                                    <p:tmPct val="4000"/>
                                  </p:iterate>
                                  <p:childTnLst>
                                    <p:set>
                                      <p:cBhvr override="childStyle">
                                        <p:cTn id="39" dur="500" fill="hold"/>
                                        <p:tgtEl>
                                          <p:spTgt spid="12"/>
                                        </p:tgtEl>
                                        <p:attrNameLst>
                                          <p:attrName>style.color</p:attrName>
                                        </p:attrNameLst>
                                      </p:cBhvr>
                                      <p:to>
                                        <p:clrVal>
                                          <a:schemeClr val="accent2"/>
                                        </p:clrVal>
                                      </p:to>
                                    </p:set>
                                    <p:set>
                                      <p:cBhvr>
                                        <p:cTn id="40" dur="500" fill="hold"/>
                                        <p:tgtEl>
                                          <p:spTgt spid="12"/>
                                        </p:tgtEl>
                                        <p:attrNameLst>
                                          <p:attrName>fillcolor</p:attrName>
                                        </p:attrNameLst>
                                      </p:cBhvr>
                                      <p:to>
                                        <p:clrVal>
                                          <a:schemeClr val="accent2"/>
                                        </p:clrVal>
                                      </p:to>
                                    </p:set>
                                    <p:set>
                                      <p:cBhvr>
                                        <p:cTn id="41"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P spid="14" grpId="0" build="allAtOnce"/>
      <p:bldP spid="12" grpId="0"/>
      <p:bldP spid="1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164" r="5364"/>
          <a:stretch/>
        </p:blipFill>
        <p:spPr>
          <a:xfrm flipH="1">
            <a:off x="0" y="12700"/>
            <a:ext cx="8077200" cy="6663068"/>
          </a:xfrm>
          <a:prstGeom prst="rect">
            <a:avLst/>
          </a:prstGeom>
        </p:spPr>
      </p:pic>
      <p:sp>
        <p:nvSpPr>
          <p:cNvPr id="3" name="Title 2"/>
          <p:cNvSpPr>
            <a:spLocks noGrp="1"/>
          </p:cNvSpPr>
          <p:nvPr>
            <p:ph type="title"/>
          </p:nvPr>
        </p:nvSpPr>
        <p:spPr>
          <a:xfrm>
            <a:off x="3200400" y="533400"/>
            <a:ext cx="5791200" cy="884238"/>
          </a:xfrm>
          <a:effectLst/>
        </p:spPr>
        <p:txBody>
          <a:bodyPr/>
          <a:lstStyle/>
          <a:p>
            <a:r>
              <a:rPr lang="en-US" sz="4400" b="1" dirty="0" smtClean="0">
                <a:effectLst>
                  <a:outerShdw blurRad="38100" dist="38100" dir="2700000" algn="tl">
                    <a:srgbClr val="000000">
                      <a:alpha val="43137"/>
                    </a:srgbClr>
                  </a:outerShdw>
                </a:effectLst>
                <a:latin typeface="+mn-lt"/>
              </a:rPr>
              <a:t>CONTACT ME…</a:t>
            </a:r>
            <a:endParaRPr lang="en-US" sz="4400" b="1" dirty="0">
              <a:effectLst>
                <a:outerShdw blurRad="38100" dist="38100" dir="2700000" algn="tl">
                  <a:srgbClr val="000000">
                    <a:alpha val="43137"/>
                  </a:srgbClr>
                </a:outerShdw>
              </a:effectLst>
              <a:latin typeface="+mn-lt"/>
            </a:endParaRPr>
          </a:p>
        </p:txBody>
      </p:sp>
      <p:sp>
        <p:nvSpPr>
          <p:cNvPr id="5" name="TextBox 4"/>
          <p:cNvSpPr txBox="1"/>
          <p:nvPr/>
        </p:nvSpPr>
        <p:spPr>
          <a:xfrm>
            <a:off x="3200400" y="2819400"/>
            <a:ext cx="4343400" cy="2585323"/>
          </a:xfrm>
          <a:prstGeom prst="rect">
            <a:avLst/>
          </a:prstGeom>
          <a:noFill/>
        </p:spPr>
        <p:txBody>
          <a:bodyPr wrap="square" rtlCol="0">
            <a:spAutoFit/>
          </a:bodyPr>
          <a:lstStyle/>
          <a:p>
            <a:pPr algn="ctr"/>
            <a:r>
              <a:rPr lang="en-US" b="1" dirty="0" smtClean="0">
                <a:solidFill>
                  <a:srgbClr val="FFC000"/>
                </a:solidFill>
                <a:effectLst>
                  <a:outerShdw blurRad="38100" dist="38100" dir="2700000" algn="tl">
                    <a:srgbClr val="000000">
                      <a:alpha val="43137"/>
                    </a:srgbClr>
                  </a:outerShdw>
                </a:effectLst>
              </a:rPr>
              <a:t> Andric </a:t>
            </a:r>
            <a:r>
              <a:rPr lang="en-US" b="1" dirty="0">
                <a:solidFill>
                  <a:srgbClr val="FFC000"/>
                </a:solidFill>
                <a:effectLst>
                  <a:outerShdw blurRad="38100" dist="38100" dir="2700000" algn="tl">
                    <a:srgbClr val="000000">
                      <a:alpha val="43137"/>
                    </a:srgbClr>
                  </a:outerShdw>
                </a:effectLst>
              </a:rPr>
              <a:t>J. </a:t>
            </a:r>
            <a:r>
              <a:rPr lang="en-US" b="1" dirty="0" smtClean="0">
                <a:solidFill>
                  <a:srgbClr val="FFC000"/>
                </a:solidFill>
                <a:effectLst>
                  <a:outerShdw blurRad="38100" dist="38100" dir="2700000" algn="tl">
                    <a:srgbClr val="000000">
                      <a:alpha val="43137"/>
                    </a:srgbClr>
                  </a:outerShdw>
                </a:effectLst>
              </a:rPr>
              <a:t>McNeil</a:t>
            </a:r>
            <a:endParaRPr lang="en-US" b="1" dirty="0">
              <a:solidFill>
                <a:srgbClr val="FFC000"/>
              </a:solidFill>
              <a:effectLst>
                <a:outerShdw blurRad="38100" dist="38100" dir="2700000" algn="tl">
                  <a:srgbClr val="000000">
                    <a:alpha val="43137"/>
                  </a:srgbClr>
                </a:outerShdw>
              </a:effectLst>
            </a:endParaRPr>
          </a:p>
          <a:p>
            <a:pPr algn="ctr"/>
            <a:r>
              <a:rPr lang="en-US" b="1" i="1" dirty="0" smtClean="0">
                <a:solidFill>
                  <a:srgbClr val="FFC000"/>
                </a:solidFill>
                <a:effectLst>
                  <a:outerShdw blurRad="38100" dist="38100" dir="2700000" algn="tl">
                    <a:srgbClr val="000000">
                      <a:alpha val="43137"/>
                    </a:srgbClr>
                  </a:outerShdw>
                </a:effectLst>
              </a:rPr>
              <a:t>Richland Area Transition Counselor </a:t>
            </a:r>
            <a:endParaRPr lang="en-US" b="1" dirty="0">
              <a:solidFill>
                <a:srgbClr val="FFC000"/>
              </a:solidFill>
              <a:effectLst>
                <a:outerShdw blurRad="38100" dist="38100" dir="2700000" algn="tl">
                  <a:srgbClr val="000000">
                    <a:alpha val="43137"/>
                  </a:srgbClr>
                </a:outerShdw>
              </a:effectLst>
            </a:endParaRPr>
          </a:p>
          <a:p>
            <a:pPr algn="ctr"/>
            <a:r>
              <a:rPr lang="en-US" b="1" dirty="0">
                <a:solidFill>
                  <a:srgbClr val="FFC000"/>
                </a:solidFill>
                <a:effectLst>
                  <a:outerShdw blurRad="38100" dist="38100" dir="2700000" algn="tl">
                    <a:srgbClr val="000000">
                      <a:alpha val="43137"/>
                    </a:srgbClr>
                  </a:outerShdw>
                </a:effectLst>
              </a:rPr>
              <a:t>Office: </a:t>
            </a:r>
            <a:r>
              <a:rPr lang="en-US" b="1" dirty="0">
                <a:solidFill>
                  <a:srgbClr val="C00000"/>
                </a:solidFill>
              </a:rPr>
              <a:t>(803) 786-0495</a:t>
            </a:r>
          </a:p>
          <a:p>
            <a:pPr algn="ctr"/>
            <a:r>
              <a:rPr lang="en-US" b="1" dirty="0">
                <a:solidFill>
                  <a:srgbClr val="FFC000"/>
                </a:solidFill>
                <a:effectLst>
                  <a:outerShdw blurRad="38100" dist="38100" dir="2700000" algn="tl">
                    <a:srgbClr val="000000">
                      <a:alpha val="43137"/>
                    </a:srgbClr>
                  </a:outerShdw>
                </a:effectLst>
              </a:rPr>
              <a:t>Mobile: </a:t>
            </a:r>
            <a:r>
              <a:rPr lang="en-US" b="1" dirty="0">
                <a:solidFill>
                  <a:srgbClr val="C00000"/>
                </a:solidFill>
              </a:rPr>
              <a:t>(803) 290-1341</a:t>
            </a:r>
          </a:p>
          <a:p>
            <a:pPr algn="ctr"/>
            <a:r>
              <a:rPr lang="en-US" b="1" dirty="0">
                <a:solidFill>
                  <a:srgbClr val="FFC000"/>
                </a:solidFill>
                <a:effectLst>
                  <a:outerShdw blurRad="38100" dist="38100" dir="2700000" algn="tl">
                    <a:srgbClr val="000000">
                      <a:alpha val="43137"/>
                    </a:srgbClr>
                  </a:outerShdw>
                </a:effectLst>
              </a:rPr>
              <a:t>Fax: </a:t>
            </a:r>
            <a:r>
              <a:rPr lang="en-US" b="1" dirty="0">
                <a:solidFill>
                  <a:srgbClr val="C00000"/>
                </a:solidFill>
              </a:rPr>
              <a:t>(803) 786-6959</a:t>
            </a:r>
          </a:p>
          <a:p>
            <a:pPr algn="ctr"/>
            <a:r>
              <a:rPr lang="en-US" b="1" dirty="0" smtClean="0">
                <a:solidFill>
                  <a:srgbClr val="FFC000"/>
                </a:solidFill>
                <a:effectLst>
                  <a:outerShdw blurRad="38100" dist="38100" dir="2700000" algn="tl">
                    <a:srgbClr val="000000">
                      <a:alpha val="43137"/>
                    </a:srgbClr>
                  </a:outerShdw>
                </a:effectLst>
              </a:rPr>
              <a:t>Email: </a:t>
            </a:r>
            <a:r>
              <a:rPr lang="en-US" b="1" dirty="0" smtClean="0">
                <a:solidFill>
                  <a:srgbClr val="FFC000"/>
                </a:solidFill>
                <a:hlinkClick r:id="rId4"/>
              </a:rPr>
              <a:t>amcneil@scvrd.state.sc.us</a:t>
            </a:r>
            <a:endParaRPr lang="en-US" b="1" dirty="0" smtClean="0">
              <a:solidFill>
                <a:srgbClr val="FFC000"/>
              </a:solidFill>
            </a:endParaRPr>
          </a:p>
          <a:p>
            <a:pPr algn="ctr"/>
            <a:r>
              <a:rPr lang="en-US" dirty="0" smtClean="0">
                <a:solidFill>
                  <a:srgbClr val="FFC000"/>
                </a:solidFill>
                <a:effectLst>
                  <a:outerShdw blurRad="38100" dist="38100" dir="2700000" algn="tl">
                    <a:srgbClr val="000000">
                      <a:alpha val="43137"/>
                    </a:srgbClr>
                  </a:outerShdw>
                </a:effectLst>
              </a:rPr>
              <a:t>201 Corporate Park Blvd</a:t>
            </a:r>
          </a:p>
          <a:p>
            <a:pPr algn="ctr"/>
            <a:r>
              <a:rPr lang="en-US" dirty="0" smtClean="0">
                <a:solidFill>
                  <a:srgbClr val="FFC000"/>
                </a:solidFill>
                <a:effectLst>
                  <a:outerShdw blurRad="38100" dist="38100" dir="2700000" algn="tl">
                    <a:srgbClr val="000000">
                      <a:alpha val="43137"/>
                    </a:srgbClr>
                  </a:outerShdw>
                </a:effectLst>
              </a:rPr>
              <a:t>Columbia, SC 29223</a:t>
            </a:r>
          </a:p>
          <a:p>
            <a:pPr algn="ctr"/>
            <a:r>
              <a:rPr lang="en-US" b="1" dirty="0" smtClean="0">
                <a:solidFill>
                  <a:srgbClr val="FFC000"/>
                </a:solidFill>
                <a:hlinkClick r:id="rId5"/>
              </a:rPr>
              <a:t>http</a:t>
            </a:r>
            <a:r>
              <a:rPr lang="en-US" b="1" dirty="0">
                <a:solidFill>
                  <a:srgbClr val="FFC000"/>
                </a:solidFill>
                <a:hlinkClick r:id="rId5"/>
              </a:rPr>
              <a:t>://www.scvrd.net</a:t>
            </a:r>
            <a:r>
              <a:rPr lang="en-US" b="1" dirty="0">
                <a:solidFill>
                  <a:srgbClr val="FFC000"/>
                </a:solidFill>
              </a:rPr>
              <a:t> </a:t>
            </a:r>
          </a:p>
        </p:txBody>
      </p:sp>
      <p:pic>
        <p:nvPicPr>
          <p:cNvPr id="7" name="Picture 2" descr="http://scvrd.net/shows/eval_center/pix/48a.gif">
            <a:hlinkClick r:id="rId6"/>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369036" y="5921538"/>
            <a:ext cx="774964" cy="754230"/>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1"/>
          <p:cNvSpPr txBox="1">
            <a:spLocks/>
          </p:cNvSpPr>
          <p:nvPr/>
        </p:nvSpPr>
        <p:spPr>
          <a:xfrm>
            <a:off x="6781800" y="6172201"/>
            <a:ext cx="1888993" cy="503567"/>
          </a:xfrm>
          <a:prstGeom prst="rect">
            <a:avLst/>
          </a:prstGeom>
          <a:effectLst/>
        </p:spPr>
        <p:txBody>
          <a:bodyPr/>
          <a:lstStyle>
            <a:lvl1pPr marL="342900" indent="-342900" algn="l" rtl="0" fontAlgn="base">
              <a:spcBef>
                <a:spcPct val="20000"/>
              </a:spcBef>
              <a:spcAft>
                <a:spcPct val="0"/>
              </a:spcAft>
              <a:buChar char="•"/>
              <a:defRPr b="1">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Arial" charset="0"/>
              </a:defRPr>
            </a:lvl2pPr>
            <a:lvl3pPr marL="1143000" indent="-228600" algn="l" rtl="0" fontAlgn="base">
              <a:spcBef>
                <a:spcPct val="20000"/>
              </a:spcBef>
              <a:spcAft>
                <a:spcPct val="0"/>
              </a:spcAft>
              <a:buChar char="•"/>
              <a:defRPr sz="2400">
                <a:solidFill>
                  <a:schemeClr val="tx1"/>
                </a:solidFill>
                <a:latin typeface="Arial" charset="0"/>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spcBef>
                <a:spcPts val="0"/>
              </a:spcBef>
              <a:buFontTx/>
              <a:buNone/>
            </a:pPr>
            <a:r>
              <a:rPr lang="en-US" sz="800" kern="0" dirty="0" smtClean="0">
                <a:solidFill>
                  <a:schemeClr val="bg2"/>
                </a:solidFill>
                <a:latin typeface="Arial" pitchFamily="34" charset="0"/>
                <a:ea typeface="Tahoma" pitchFamily="34" charset="0"/>
                <a:cs typeface="Arial" pitchFamily="34" charset="0"/>
              </a:rPr>
              <a:t>SOUTH CAROLINA VOCATIONAL REHABILITIATION DEPARTMENT</a:t>
            </a:r>
          </a:p>
          <a:p>
            <a:pPr marL="0" indent="0" algn="ctr">
              <a:spcBef>
                <a:spcPts val="0"/>
              </a:spcBef>
              <a:buFontTx/>
              <a:buNone/>
            </a:pPr>
            <a:r>
              <a:rPr lang="en-US" sz="800" kern="0" dirty="0" smtClean="0">
                <a:solidFill>
                  <a:schemeClr val="bg2"/>
                </a:solidFill>
                <a:latin typeface="Arial" pitchFamily="34" charset="0"/>
                <a:ea typeface="Tahoma" pitchFamily="34" charset="0"/>
                <a:cs typeface="Arial" pitchFamily="34" charset="0"/>
              </a:rPr>
              <a:t>RICHLAND AREA</a:t>
            </a:r>
            <a:endParaRPr lang="en-US" sz="800" kern="0" dirty="0">
              <a:solidFill>
                <a:schemeClr val="bg2"/>
              </a:solidFill>
              <a:latin typeface="Arial" pitchFamily="34" charset="0"/>
              <a:ea typeface="Tahoma" pitchFamily="34" charset="0"/>
              <a:cs typeface="Arial" pitchFamily="34" charset="0"/>
            </a:endParaRPr>
          </a:p>
        </p:txBody>
      </p:sp>
    </p:spTree>
    <p:extLst>
      <p:ext uri="{BB962C8B-B14F-4D97-AF65-F5344CB8AC3E}">
        <p14:creationId xmlns:p14="http://schemas.microsoft.com/office/powerpoint/2010/main" val="413231991"/>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18409" y="1537249"/>
            <a:ext cx="6360277" cy="1323439"/>
          </a:xfrm>
          <a:prstGeom prst="rect">
            <a:avLst/>
          </a:prstGeom>
        </p:spPr>
        <p:txBody>
          <a:bodyPr wrap="square">
            <a:spAutoFit/>
          </a:bodyPr>
          <a:lstStyle/>
          <a:p>
            <a:pPr algn="ctr">
              <a:spcBef>
                <a:spcPts val="1200"/>
              </a:spcBef>
              <a:spcAft>
                <a:spcPts val="1200"/>
              </a:spcAft>
            </a:pPr>
            <a:r>
              <a:rPr lang="en-US" sz="2000" dirty="0">
                <a:latin typeface="Tempus Sans ITC" pitchFamily="82" charset="0"/>
                <a:ea typeface="MS PGothic" pitchFamily="34" charset="-128"/>
                <a:cs typeface="Times New Roman" pitchFamily="18" charset="0"/>
              </a:rPr>
              <a:t>Transition was included in </a:t>
            </a:r>
            <a:r>
              <a:rPr lang="en-US" sz="2000" dirty="0" smtClean="0">
                <a:latin typeface="Tempus Sans ITC" pitchFamily="82" charset="0"/>
                <a:ea typeface="MS PGothic" pitchFamily="34" charset="-128"/>
                <a:cs typeface="Times New Roman" pitchFamily="18" charset="0"/>
              </a:rPr>
              <a:t>the Individuals with Disabilities Education Act (IDEA) </a:t>
            </a:r>
            <a:r>
              <a:rPr lang="en-US" sz="2000" dirty="0">
                <a:latin typeface="Tempus Sans ITC" pitchFamily="82" charset="0"/>
                <a:ea typeface="MS PGothic" pitchFamily="34" charset="-128"/>
                <a:cs typeface="Times New Roman" pitchFamily="18" charset="0"/>
              </a:rPr>
              <a:t>because the first special education students to exit high school were successful in achieving positive post-school adult outcomes. </a:t>
            </a:r>
          </a:p>
        </p:txBody>
      </p:sp>
      <p:sp>
        <p:nvSpPr>
          <p:cNvPr id="7" name="AutoShape 6"/>
          <p:cNvSpPr>
            <a:spLocks noChangeArrowheads="1"/>
          </p:cNvSpPr>
          <p:nvPr/>
        </p:nvSpPr>
        <p:spPr bwMode="auto">
          <a:xfrm>
            <a:off x="3200400" y="855052"/>
            <a:ext cx="2310790" cy="533401"/>
          </a:xfrm>
          <a:prstGeom prst="roundRect">
            <a:avLst>
              <a:gd name="adj" fmla="val 16667"/>
            </a:avLst>
          </a:prstGeom>
          <a:solidFill>
            <a:srgbClr val="C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3600" b="1" dirty="0" smtClean="0">
                <a:solidFill>
                  <a:schemeClr val="bg1"/>
                </a:solidFill>
              </a:rPr>
              <a:t>TRUE</a:t>
            </a:r>
            <a:endParaRPr lang="en-US" b="1" dirty="0">
              <a:solidFill>
                <a:schemeClr val="bg1"/>
              </a:solidFill>
            </a:endParaRPr>
          </a:p>
        </p:txBody>
      </p:sp>
      <p:sp>
        <p:nvSpPr>
          <p:cNvPr id="9" name="AutoShape 6"/>
          <p:cNvSpPr>
            <a:spLocks noChangeArrowheads="1"/>
          </p:cNvSpPr>
          <p:nvPr/>
        </p:nvSpPr>
        <p:spPr bwMode="auto">
          <a:xfrm>
            <a:off x="6248400" y="855591"/>
            <a:ext cx="2310790" cy="533401"/>
          </a:xfrm>
          <a:prstGeom prst="roundRect">
            <a:avLst>
              <a:gd name="adj" fmla="val 16667"/>
            </a:avLst>
          </a:prstGeom>
          <a:solidFill>
            <a:srgbClr val="C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3600" b="1" dirty="0" smtClean="0">
                <a:solidFill>
                  <a:schemeClr val="bg1"/>
                </a:solidFill>
              </a:rPr>
              <a:t>FALSE</a:t>
            </a:r>
            <a:endParaRPr lang="en-US" b="1" dirty="0">
              <a:solidFill>
                <a:schemeClr val="bg1"/>
              </a:solidFill>
            </a:endParaRPr>
          </a:p>
        </p:txBody>
      </p:sp>
      <p:sp>
        <p:nvSpPr>
          <p:cNvPr id="5" name="Rectangle 4"/>
          <p:cNvSpPr/>
          <p:nvPr/>
        </p:nvSpPr>
        <p:spPr>
          <a:xfrm>
            <a:off x="0" y="706252"/>
            <a:ext cx="2286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rgbClr val="C00000"/>
              </a:contourClr>
            </a:sp3d>
          </a:bodyPr>
          <a:lstStyle/>
          <a:p>
            <a:pPr algn="ctr"/>
            <a:r>
              <a:rPr lang="en-US" sz="4800" b="1" cap="none" spc="0" dirty="0" smtClean="0">
                <a:ln w="11430">
                  <a:solidFill>
                    <a:srgbClr val="C00000"/>
                  </a:solidFill>
                </a:ln>
                <a:solidFill>
                  <a:srgbClr val="C00000"/>
                </a:solidFill>
                <a:effectLst>
                  <a:outerShdw blurRad="50800" dist="39000" dir="5460000" algn="tl">
                    <a:srgbClr val="000000">
                      <a:alpha val="38000"/>
                    </a:srgbClr>
                  </a:outerShdw>
                </a:effectLst>
              </a:rPr>
              <a:t>FALSE</a:t>
            </a:r>
            <a:endParaRPr lang="en-US" sz="4800" b="1" cap="none" spc="0" dirty="0">
              <a:ln w="11430">
                <a:solidFill>
                  <a:srgbClr val="C00000"/>
                </a:solidFill>
              </a:ln>
              <a:solidFill>
                <a:srgbClr val="C00000"/>
              </a:solidFill>
              <a:effectLst>
                <a:outerShdw blurRad="50800" dist="39000" dir="5460000" algn="tl">
                  <a:srgbClr val="000000">
                    <a:alpha val="38000"/>
                  </a:srgbClr>
                </a:outerShdw>
              </a:effectLst>
            </a:endParaRPr>
          </a:p>
        </p:txBody>
      </p:sp>
      <p:sp>
        <p:nvSpPr>
          <p:cNvPr id="11" name="Rectangle 10"/>
          <p:cNvSpPr/>
          <p:nvPr/>
        </p:nvSpPr>
        <p:spPr>
          <a:xfrm>
            <a:off x="381001" y="2137413"/>
            <a:ext cx="2209800" cy="2492990"/>
          </a:xfrm>
          <a:prstGeom prst="rect">
            <a:avLst/>
          </a:prstGeom>
        </p:spPr>
        <p:txBody>
          <a:bodyPr wrap="square">
            <a:spAutoFit/>
          </a:bodyPr>
          <a:lstStyle/>
          <a:p>
            <a:pPr marL="285750" indent="-285750">
              <a:spcBef>
                <a:spcPts val="1200"/>
              </a:spcBef>
              <a:buFont typeface="Arial" pitchFamily="34" charset="0"/>
              <a:buChar char="•"/>
            </a:pPr>
            <a:r>
              <a:rPr lang="en-US" sz="1300" b="1" dirty="0">
                <a:solidFill>
                  <a:schemeClr val="tx2"/>
                </a:solidFill>
                <a:latin typeface="Arial" pitchFamily="34" charset="0"/>
                <a:cs typeface="Arial" pitchFamily="34" charset="0"/>
              </a:rPr>
              <a:t>Unemployment, lack of enrollment in postsecondary education, continued dependence on parents, social isolation, and lack of involvement in community-based activities were found among young adults with disabilities.</a:t>
            </a:r>
          </a:p>
        </p:txBody>
      </p:sp>
      <p:sp>
        <p:nvSpPr>
          <p:cNvPr id="14" name="Rectangle 13"/>
          <p:cNvSpPr/>
          <p:nvPr/>
        </p:nvSpPr>
        <p:spPr>
          <a:xfrm>
            <a:off x="2600326" y="3733800"/>
            <a:ext cx="3124200" cy="2031325"/>
          </a:xfrm>
          <a:prstGeom prst="rect">
            <a:avLst/>
          </a:prstGeom>
        </p:spPr>
        <p:txBody>
          <a:bodyPr wrap="square">
            <a:spAutoFit/>
          </a:bodyPr>
          <a:lstStyle/>
          <a:p>
            <a:pPr>
              <a:spcBef>
                <a:spcPts val="1200"/>
              </a:spcBef>
              <a:spcAft>
                <a:spcPts val="1200"/>
              </a:spcAft>
            </a:pPr>
            <a:r>
              <a:rPr lang="en-US" dirty="0" smtClean="0">
                <a:latin typeface="Tempus Sans ITC" pitchFamily="82" charset="0"/>
                <a:ea typeface="MS PGothic" pitchFamily="34" charset="-128"/>
                <a:cs typeface="Times New Roman" pitchFamily="18" charset="0"/>
              </a:rPr>
              <a:t>In the mid-1980’s</a:t>
            </a:r>
            <a:r>
              <a:rPr lang="en-US" dirty="0">
                <a:latin typeface="Tempus Sans ITC" pitchFamily="82" charset="0"/>
                <a:ea typeface="MS PGothic" pitchFamily="34" charset="-128"/>
                <a:cs typeface="Times New Roman" pitchFamily="18" charset="0"/>
              </a:rPr>
              <a:t>, the U.S. Department of Education recognized that the first group of students who had been all the way through special education were leaving school and unsuccessful in adult life. </a:t>
            </a: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688">
                        <a14:backgroundMark x1="31250" y1="35938" x2="31875" y2="35938"/>
                        <a14:backgroundMark x1="35625" y1="37500" x2="36875" y2="38438"/>
                      </a14:backgroundRemoval>
                    </a14:imgEffect>
                    <a14:imgEffect>
                      <a14:sharpenSoften amount="500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81601" y="2943624"/>
            <a:ext cx="3897086" cy="3897086"/>
          </a:xfrm>
          <a:prstGeom prst="rect">
            <a:avLst/>
          </a:prstGeom>
          <a:ln>
            <a:noFill/>
          </a:ln>
          <a:effectLst>
            <a:outerShdw blurRad="190500" algn="tl" rotWithShape="0">
              <a:srgbClr val="000000">
                <a:alpha val="70000"/>
              </a:srgbClr>
            </a:outerShdw>
          </a:effectLst>
        </p:spPr>
      </p:pic>
      <p:sp>
        <p:nvSpPr>
          <p:cNvPr id="10" name="TextBox 9"/>
          <p:cNvSpPr txBox="1"/>
          <p:nvPr/>
        </p:nvSpPr>
        <p:spPr>
          <a:xfrm>
            <a:off x="76200" y="6579496"/>
            <a:ext cx="3626224" cy="261610"/>
          </a:xfrm>
          <a:prstGeom prst="rect">
            <a:avLst/>
          </a:prstGeom>
          <a:noFill/>
        </p:spPr>
        <p:txBody>
          <a:bodyPr wrap="square" rtlCol="0">
            <a:spAutoFit/>
          </a:bodyPr>
          <a:lstStyle/>
          <a:p>
            <a:pPr marL="171450" indent="-171450">
              <a:buFont typeface="Wingdings" pitchFamily="2" charset="2"/>
              <a:buChar char="v"/>
            </a:pPr>
            <a:r>
              <a:rPr lang="en-US" sz="1100" b="1" dirty="0" smtClean="0">
                <a:solidFill>
                  <a:schemeClr val="bg1"/>
                </a:solidFill>
                <a:latin typeface="Arial" pitchFamily="34" charset="0"/>
                <a:cs typeface="Arial" pitchFamily="34" charset="0"/>
              </a:rPr>
              <a:t>National </a:t>
            </a:r>
            <a:r>
              <a:rPr lang="en-US" sz="1100" b="1" dirty="0">
                <a:solidFill>
                  <a:schemeClr val="bg1"/>
                </a:solidFill>
                <a:latin typeface="Arial" pitchFamily="34" charset="0"/>
                <a:cs typeface="Arial" pitchFamily="34" charset="0"/>
              </a:rPr>
              <a:t>Center for Education Statistics, </a:t>
            </a:r>
            <a:r>
              <a:rPr lang="en-US" sz="1100" b="1" dirty="0" smtClean="0">
                <a:solidFill>
                  <a:schemeClr val="bg1"/>
                </a:solidFill>
                <a:latin typeface="Arial" pitchFamily="34" charset="0"/>
                <a:cs typeface="Arial" pitchFamily="34" charset="0"/>
              </a:rPr>
              <a:t>2001</a:t>
            </a:r>
            <a:endParaRPr lang="en-US" sz="11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581410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par>
                                <p:cTn id="18" presetID="53" presetClass="entr" presetSubtype="16" fill="hold" grpId="0" nodeType="withEffect">
                                  <p:stCondLst>
                                    <p:cond delay="0"/>
                                  </p:stCondLst>
                                  <p:iterate type="lt">
                                    <p:tmPct val="0"/>
                                  </p:iterate>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16" presetClass="emph" presetSubtype="0" fill="hold" grpId="1" nodeType="withEffect">
                                  <p:stCondLst>
                                    <p:cond delay="0"/>
                                  </p:stCondLst>
                                  <p:iterate type="lt">
                                    <p:tmPct val="4000"/>
                                  </p:iterate>
                                  <p:childTnLst>
                                    <p:set>
                                      <p:cBhvr override="childStyle">
                                        <p:cTn id="24" dur="500" fill="hold"/>
                                        <p:tgtEl>
                                          <p:spTgt spid="10"/>
                                        </p:tgtEl>
                                        <p:attrNameLst>
                                          <p:attrName>style.color</p:attrName>
                                        </p:attrNameLst>
                                      </p:cBhvr>
                                      <p:to>
                                        <p:clrVal>
                                          <a:schemeClr val="accent2"/>
                                        </p:clrVal>
                                      </p:to>
                                    </p:set>
                                    <p:set>
                                      <p:cBhvr>
                                        <p:cTn id="25" dur="500" fill="hold"/>
                                        <p:tgtEl>
                                          <p:spTgt spid="10"/>
                                        </p:tgtEl>
                                        <p:attrNameLst>
                                          <p:attrName>fillcolor</p:attrName>
                                        </p:attrNameLst>
                                      </p:cBhvr>
                                      <p:to>
                                        <p:clrVal>
                                          <a:schemeClr val="accent2"/>
                                        </p:clrVal>
                                      </p:to>
                                    </p:set>
                                    <p:set>
                                      <p:cBhvr>
                                        <p:cTn id="26"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4" grpId="0" build="allAtOnce"/>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2209800" y="609600"/>
            <a:ext cx="6477000" cy="884238"/>
          </a:xfrm>
          <a:effectLst/>
        </p:spPr>
        <p:txBody>
          <a:bodyPr/>
          <a:lstStyle/>
          <a:p>
            <a:r>
              <a:rPr lang="en-MY" sz="2800" b="1" dirty="0" smtClean="0">
                <a:effectLst>
                  <a:outerShdw blurRad="38100" dist="38100" dir="2700000" algn="tl">
                    <a:srgbClr val="000000">
                      <a:alpha val="43137"/>
                    </a:srgbClr>
                  </a:outerShdw>
                </a:effectLst>
                <a:latin typeface="+mn-lt"/>
              </a:rPr>
              <a:t>CRITICAL ELEMENTS OF TRANSITION TO ADULTHOOD</a:t>
            </a:r>
            <a:endParaRPr lang="en-MY" sz="2800" b="1" dirty="0">
              <a:effectLst>
                <a:outerShdw blurRad="38100" dist="38100" dir="2700000" algn="tl">
                  <a:srgbClr val="000000">
                    <a:alpha val="43137"/>
                  </a:srgbClr>
                </a:outerShdw>
              </a:effectLst>
              <a:latin typeface="+mn-lt"/>
            </a:endParaRP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42090" y1="37059" x2="51563" y2="67059"/>
                        <a14:foregroundMark x1="50879" y1="51667" x2="51953" y2="37745"/>
                        <a14:foregroundMark x1="44629" y1="39314" x2="57520" y2="40686"/>
                        <a14:foregroundMark x1="46387" y1="37549" x2="49121" y2="43627"/>
                        <a14:foregroundMark x1="22754" y1="79020" x2="33496" y2="75980"/>
                      </a14:backgroundRemoval>
                    </a14:imgEffect>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5973" t="4735" r="3473" b="3977"/>
          <a:stretch/>
        </p:blipFill>
        <p:spPr>
          <a:xfrm>
            <a:off x="2166938" y="1524000"/>
            <a:ext cx="4810125" cy="4830168"/>
          </a:xfrm>
          <a:prstGeom prst="rect">
            <a:avLst/>
          </a:prstGeom>
        </p:spPr>
      </p:pic>
      <p:sp>
        <p:nvSpPr>
          <p:cNvPr id="5" name="TextBox 4"/>
          <p:cNvSpPr txBox="1"/>
          <p:nvPr/>
        </p:nvSpPr>
        <p:spPr>
          <a:xfrm>
            <a:off x="3962400" y="4572000"/>
            <a:ext cx="990600" cy="438903"/>
          </a:xfrm>
          <a:prstGeom prst="rect">
            <a:avLst/>
          </a:prstGeom>
          <a:noFill/>
        </p:spPr>
        <p:txBody>
          <a:bodyPr wrap="square" rtlCol="0">
            <a:spAutoFit/>
          </a:bodyPr>
          <a:lstStyle/>
          <a:p>
            <a:pPr algn="ctr">
              <a:lnSpc>
                <a:spcPts val="900"/>
              </a:lnSpc>
            </a:pPr>
            <a:r>
              <a:rPr lang="en-US" sz="800" b="1" dirty="0" smtClean="0">
                <a:effectLst>
                  <a:outerShdw blurRad="38100" dist="38100" dir="2700000" algn="tl">
                    <a:srgbClr val="000000">
                      <a:alpha val="43137"/>
                    </a:srgbClr>
                  </a:outerShdw>
                </a:effectLst>
                <a:latin typeface="Arial Black" pitchFamily="34" charset="0"/>
              </a:rPr>
              <a:t>TRANSITION TO ADULTHOOD</a:t>
            </a:r>
            <a:endParaRPr lang="en-US" sz="800" b="1" dirty="0">
              <a:effectLst>
                <a:outerShdw blurRad="38100" dist="38100" dir="2700000" algn="tl">
                  <a:srgbClr val="000000">
                    <a:alpha val="43137"/>
                  </a:srgbClr>
                </a:outerShdw>
              </a:effectLst>
              <a:latin typeface="Arial Black" pitchFamily="34" charset="0"/>
            </a:endParaRPr>
          </a:p>
        </p:txBody>
      </p:sp>
      <p:sp>
        <p:nvSpPr>
          <p:cNvPr id="11" name="Rectangle 10"/>
          <p:cNvSpPr/>
          <p:nvPr/>
        </p:nvSpPr>
        <p:spPr>
          <a:xfrm>
            <a:off x="5302257" y="1676400"/>
            <a:ext cx="1295400" cy="400110"/>
          </a:xfrm>
          <a:prstGeom prst="rect">
            <a:avLst/>
          </a:prstGeom>
          <a:noFill/>
        </p:spPr>
        <p:txBody>
          <a:bodyPr wrap="square" lIns="91440" tIns="45720" rIns="91440" bIns="45720">
            <a:spAutoFit/>
          </a:bodyPr>
          <a:lstStyle/>
          <a:p>
            <a:pPr algn="ctr"/>
            <a:r>
              <a:rPr lang="en-US" sz="1000" b="1" dirty="0" smtClean="0">
                <a:ln w="18415" cmpd="sng">
                  <a:noFill/>
                  <a:prstDash val="solid"/>
                </a:ln>
                <a:solidFill>
                  <a:srgbClr val="00CC00"/>
                </a:solidFill>
                <a:effectLst>
                  <a:outerShdw blurRad="63500" sx="102000" sy="102000" algn="ctr" rotWithShape="0">
                    <a:prstClr val="black">
                      <a:alpha val="40000"/>
                    </a:prstClr>
                  </a:outerShdw>
                </a:effectLst>
                <a:latin typeface="Arial" pitchFamily="34" charset="0"/>
                <a:cs typeface="Arial" pitchFamily="34" charset="0"/>
              </a:rPr>
              <a:t>TRANSITION ASSESSMENT</a:t>
            </a:r>
            <a:endParaRPr lang="en-US" sz="1000" b="1" cap="none" spc="0" dirty="0">
              <a:ln w="18415" cmpd="sng">
                <a:noFill/>
                <a:prstDash val="solid"/>
              </a:ln>
              <a:solidFill>
                <a:srgbClr val="00CC00"/>
              </a:solidFill>
              <a:effectLst>
                <a:outerShdw blurRad="63500" sx="102000" sy="102000" algn="ctr" rotWithShape="0">
                  <a:prstClr val="black">
                    <a:alpha val="40000"/>
                  </a:prstClr>
                </a:outerShdw>
              </a:effectLst>
              <a:latin typeface="Arial" pitchFamily="34" charset="0"/>
              <a:cs typeface="Arial" pitchFamily="34" charset="0"/>
            </a:endParaRPr>
          </a:p>
        </p:txBody>
      </p:sp>
      <p:sp>
        <p:nvSpPr>
          <p:cNvPr id="13" name="Rectangle 12"/>
          <p:cNvSpPr/>
          <p:nvPr/>
        </p:nvSpPr>
        <p:spPr>
          <a:xfrm>
            <a:off x="6705601" y="2775615"/>
            <a:ext cx="1600200" cy="553998"/>
          </a:xfrm>
          <a:prstGeom prst="rect">
            <a:avLst/>
          </a:prstGeom>
          <a:noFill/>
        </p:spPr>
        <p:txBody>
          <a:bodyPr wrap="square" lIns="91440" tIns="45720" rIns="91440" bIns="45720">
            <a:spAutoFit/>
          </a:bodyPr>
          <a:lstStyle/>
          <a:p>
            <a:pPr algn="ctr"/>
            <a:r>
              <a:rPr lang="en-US" sz="1000" b="1" dirty="0" smtClean="0">
                <a:ln w="18415" cmpd="sng">
                  <a:noFill/>
                  <a:prstDash val="solid"/>
                </a:ln>
                <a:solidFill>
                  <a:srgbClr val="FF0000"/>
                </a:solidFill>
                <a:effectLst>
                  <a:outerShdw blurRad="63500" sx="102000" sy="102000" algn="ctr" rotWithShape="0">
                    <a:prstClr val="black">
                      <a:alpha val="40000"/>
                    </a:prstClr>
                  </a:outerShdw>
                </a:effectLst>
                <a:latin typeface="Arial" pitchFamily="34" charset="0"/>
                <a:cs typeface="Arial" pitchFamily="34" charset="0"/>
              </a:rPr>
              <a:t>STUDENT-CENTERED TRANSITION PLANNING</a:t>
            </a:r>
            <a:endParaRPr lang="en-US" sz="1000" b="1" cap="none" spc="0" dirty="0">
              <a:ln w="18415" cmpd="sng">
                <a:noFill/>
                <a:prstDash val="solid"/>
              </a:ln>
              <a:solidFill>
                <a:srgbClr val="FF0000"/>
              </a:solidFill>
              <a:effectLst>
                <a:outerShdw blurRad="63500" sx="102000" sy="102000" algn="ctr" rotWithShape="0">
                  <a:prstClr val="black">
                    <a:alpha val="40000"/>
                  </a:prstClr>
                </a:outerShdw>
              </a:effectLst>
              <a:latin typeface="Arial" pitchFamily="34" charset="0"/>
              <a:cs typeface="Arial" pitchFamily="34" charset="0"/>
            </a:endParaRPr>
          </a:p>
        </p:txBody>
      </p:sp>
      <p:sp>
        <p:nvSpPr>
          <p:cNvPr id="14" name="Rectangle 13"/>
          <p:cNvSpPr/>
          <p:nvPr/>
        </p:nvSpPr>
        <p:spPr>
          <a:xfrm>
            <a:off x="6019800" y="5419755"/>
            <a:ext cx="1155714" cy="553998"/>
          </a:xfrm>
          <a:prstGeom prst="rect">
            <a:avLst/>
          </a:prstGeom>
          <a:noFill/>
        </p:spPr>
        <p:txBody>
          <a:bodyPr wrap="square" lIns="91440" tIns="45720" rIns="91440" bIns="45720">
            <a:spAutoFit/>
          </a:bodyPr>
          <a:lstStyle/>
          <a:p>
            <a:pPr algn="ctr"/>
            <a:r>
              <a:rPr lang="en-US" sz="1000" b="1" dirty="0" smtClean="0">
                <a:ln w="18415" cmpd="sng">
                  <a:noFill/>
                  <a:prstDash val="solid"/>
                </a:ln>
                <a:solidFill>
                  <a:schemeClr val="bg2"/>
                </a:solidFill>
                <a:effectLst>
                  <a:outerShdw blurRad="63500" sx="102000" sy="102000" algn="ctr" rotWithShape="0">
                    <a:prstClr val="black">
                      <a:alpha val="40000"/>
                    </a:prstClr>
                  </a:outerShdw>
                </a:effectLst>
                <a:latin typeface="Arial" pitchFamily="34" charset="0"/>
                <a:cs typeface="Arial" pitchFamily="34" charset="0"/>
              </a:rPr>
              <a:t>FAMILY &amp; STUDENT INVOLVEMENT</a:t>
            </a:r>
            <a:endParaRPr lang="en-US" sz="1000" b="1" cap="none" spc="0" dirty="0">
              <a:ln w="18415" cmpd="sng">
                <a:noFill/>
                <a:prstDash val="solid"/>
              </a:ln>
              <a:solidFill>
                <a:schemeClr val="bg2"/>
              </a:solidFill>
              <a:effectLst>
                <a:outerShdw blurRad="63500" sx="102000" sy="102000" algn="ctr" rotWithShape="0">
                  <a:prstClr val="black">
                    <a:alpha val="40000"/>
                  </a:prstClr>
                </a:outerShdw>
              </a:effectLst>
              <a:latin typeface="Arial" pitchFamily="34" charset="0"/>
              <a:cs typeface="Arial" pitchFamily="34" charset="0"/>
            </a:endParaRPr>
          </a:p>
        </p:txBody>
      </p:sp>
      <p:sp>
        <p:nvSpPr>
          <p:cNvPr id="15" name="Rectangle 14"/>
          <p:cNvSpPr/>
          <p:nvPr/>
        </p:nvSpPr>
        <p:spPr>
          <a:xfrm>
            <a:off x="2514600" y="5619810"/>
            <a:ext cx="1295399" cy="415498"/>
          </a:xfrm>
          <a:prstGeom prst="rect">
            <a:avLst/>
          </a:prstGeom>
          <a:noFill/>
        </p:spPr>
        <p:txBody>
          <a:bodyPr wrap="square" lIns="91440" tIns="45720" rIns="91440" bIns="45720">
            <a:spAutoFit/>
          </a:bodyPr>
          <a:lstStyle/>
          <a:p>
            <a:pPr algn="ctr"/>
            <a:r>
              <a:rPr lang="en-US" sz="1050" b="1" dirty="0" smtClean="0">
                <a:ln w="18415" cmpd="sng">
                  <a:noFill/>
                  <a:prstDash val="solid"/>
                </a:ln>
                <a:solidFill>
                  <a:srgbClr val="FFD13F"/>
                </a:solidFill>
                <a:effectLst>
                  <a:outerShdw blurRad="63500" sx="102000" sy="102000" algn="ctr" rotWithShape="0">
                    <a:prstClr val="black">
                      <a:alpha val="40000"/>
                    </a:prstClr>
                  </a:outerShdw>
                </a:effectLst>
                <a:latin typeface="Arial" pitchFamily="34" charset="0"/>
                <a:cs typeface="Arial" pitchFamily="34" charset="0"/>
              </a:rPr>
              <a:t>CURRICULUM &amp; INSTRUCTION</a:t>
            </a:r>
            <a:endParaRPr lang="en-US" sz="1050" b="1" cap="none" spc="0" dirty="0">
              <a:ln w="18415" cmpd="sng">
                <a:noFill/>
                <a:prstDash val="solid"/>
              </a:ln>
              <a:solidFill>
                <a:srgbClr val="FFD13F"/>
              </a:solidFill>
              <a:effectLst>
                <a:outerShdw blurRad="63500" sx="102000" sy="102000" algn="ctr" rotWithShape="0">
                  <a:prstClr val="black">
                    <a:alpha val="40000"/>
                  </a:prstClr>
                </a:outerShdw>
              </a:effectLst>
              <a:latin typeface="Arial" pitchFamily="34" charset="0"/>
              <a:cs typeface="Arial" pitchFamily="34" charset="0"/>
            </a:endParaRPr>
          </a:p>
        </p:txBody>
      </p:sp>
      <p:sp>
        <p:nvSpPr>
          <p:cNvPr id="16" name="Rectangle 15"/>
          <p:cNvSpPr/>
          <p:nvPr/>
        </p:nvSpPr>
        <p:spPr>
          <a:xfrm>
            <a:off x="914400" y="4171890"/>
            <a:ext cx="1409700" cy="577081"/>
          </a:xfrm>
          <a:prstGeom prst="rect">
            <a:avLst/>
          </a:prstGeom>
          <a:noFill/>
        </p:spPr>
        <p:txBody>
          <a:bodyPr wrap="square" lIns="91440" tIns="45720" rIns="91440" bIns="45720">
            <a:spAutoFit/>
          </a:bodyPr>
          <a:lstStyle/>
          <a:p>
            <a:pPr algn="ctr"/>
            <a:r>
              <a:rPr lang="en-US" sz="1050" b="1" dirty="0" smtClean="0">
                <a:ln w="18415" cmpd="sng">
                  <a:noFill/>
                  <a:prstDash val="solid"/>
                </a:ln>
                <a:solidFill>
                  <a:srgbClr val="0066FF"/>
                </a:solidFill>
                <a:effectLst>
                  <a:outerShdw blurRad="63500" sx="102000" sy="102000" algn="ctr" rotWithShape="0">
                    <a:prstClr val="black">
                      <a:alpha val="40000"/>
                    </a:prstClr>
                  </a:outerShdw>
                </a:effectLst>
                <a:latin typeface="Arial" pitchFamily="34" charset="0"/>
                <a:cs typeface="Arial" pitchFamily="34" charset="0"/>
              </a:rPr>
              <a:t>INCLUSION, ACCESS &amp; ACCOUNTABILITY</a:t>
            </a:r>
            <a:endParaRPr lang="en-US" sz="1050" b="1" cap="none" spc="0" dirty="0">
              <a:ln w="18415" cmpd="sng">
                <a:noFill/>
                <a:prstDash val="solid"/>
              </a:ln>
              <a:solidFill>
                <a:srgbClr val="0066FF"/>
              </a:solidFill>
              <a:effectLst>
                <a:outerShdw blurRad="63500" sx="102000" sy="102000" algn="ctr" rotWithShape="0">
                  <a:prstClr val="black">
                    <a:alpha val="40000"/>
                  </a:prstClr>
                </a:outerShdw>
              </a:effectLst>
              <a:latin typeface="Arial" pitchFamily="34" charset="0"/>
              <a:cs typeface="Arial" pitchFamily="34" charset="0"/>
            </a:endParaRPr>
          </a:p>
        </p:txBody>
      </p:sp>
      <p:sp>
        <p:nvSpPr>
          <p:cNvPr id="17" name="Rectangle 16"/>
          <p:cNvSpPr/>
          <p:nvPr/>
        </p:nvSpPr>
        <p:spPr>
          <a:xfrm>
            <a:off x="1981200" y="1676400"/>
            <a:ext cx="1661159" cy="830997"/>
          </a:xfrm>
          <a:prstGeom prst="rect">
            <a:avLst/>
          </a:prstGeom>
          <a:noFill/>
        </p:spPr>
        <p:txBody>
          <a:bodyPr wrap="square" lIns="91440" tIns="45720" rIns="91440" bIns="45720">
            <a:spAutoFit/>
          </a:bodyPr>
          <a:lstStyle/>
          <a:p>
            <a:pPr algn="ctr"/>
            <a:r>
              <a:rPr lang="en-US" sz="1600" b="1" dirty="0" smtClean="0">
                <a:ln w="18415" cmpd="sng">
                  <a:noFill/>
                  <a:prstDash val="solid"/>
                </a:ln>
                <a:solidFill>
                  <a:schemeClr val="accent6">
                    <a:lumMod val="75000"/>
                  </a:schemeClr>
                </a:solidFill>
                <a:effectLst>
                  <a:glow rad="101600">
                    <a:schemeClr val="tx1">
                      <a:alpha val="94000"/>
                    </a:schemeClr>
                  </a:glow>
                  <a:outerShdw blurRad="50800" dist="38100" dir="16200000" rotWithShape="0">
                    <a:prstClr val="black">
                      <a:alpha val="40000"/>
                    </a:prstClr>
                  </a:outerShdw>
                </a:effectLst>
                <a:latin typeface="+mn-lt"/>
              </a:rPr>
              <a:t>COMMUNITY SERVICES (SCVRD)</a:t>
            </a:r>
            <a:endParaRPr lang="en-US" sz="1600" b="1" cap="none" spc="0" dirty="0">
              <a:ln w="18415" cmpd="sng">
                <a:noFill/>
                <a:prstDash val="solid"/>
              </a:ln>
              <a:solidFill>
                <a:schemeClr val="accent6">
                  <a:lumMod val="75000"/>
                </a:schemeClr>
              </a:solidFill>
              <a:effectLst>
                <a:glow rad="101600">
                  <a:schemeClr val="tx1">
                    <a:alpha val="94000"/>
                  </a:schemeClr>
                </a:glow>
                <a:outerShdw blurRad="50800" dist="38100" dir="16200000" rotWithShape="0">
                  <a:prstClr val="black">
                    <a:alpha val="40000"/>
                  </a:prstClr>
                </a:outerShdw>
              </a:effectLst>
              <a:latin typeface="+mn-lt"/>
            </a:endParaRPr>
          </a:p>
        </p:txBody>
      </p:sp>
    </p:spTree>
    <p:extLst>
      <p:ext uri="{BB962C8B-B14F-4D97-AF65-F5344CB8AC3E}">
        <p14:creationId xmlns:p14="http://schemas.microsoft.com/office/powerpoint/2010/main" val="362611446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0" y="2438400"/>
            <a:ext cx="5334000" cy="1981200"/>
          </a:xfrm>
        </p:spPr>
        <p:txBody>
          <a:bodyPr/>
          <a:lstStyle/>
          <a:p>
            <a:r>
              <a:rPr lang="en-MY" sz="5400" b="1" dirty="0" smtClean="0">
                <a:latin typeface="Tahoma" pitchFamily="34" charset="0"/>
                <a:ea typeface="Tahoma" pitchFamily="34" charset="0"/>
                <a:cs typeface="Tahoma" pitchFamily="34" charset="0"/>
              </a:rPr>
              <a:t>COMMUNITY SERVICES</a:t>
            </a:r>
            <a:endParaRPr lang="en-MY" sz="5400" b="1" dirty="0">
              <a:latin typeface="Tahoma" pitchFamily="34" charset="0"/>
              <a:ea typeface="Tahoma" pitchFamily="34" charset="0"/>
              <a:cs typeface="Tahoma" pitchFamily="34" charset="0"/>
            </a:endParaRPr>
          </a:p>
        </p:txBody>
      </p:sp>
      <p:sp>
        <p:nvSpPr>
          <p:cNvPr id="2" name="Subtitle 1"/>
          <p:cNvSpPr>
            <a:spLocks noGrp="1"/>
          </p:cNvSpPr>
          <p:nvPr>
            <p:ph idx="1"/>
          </p:nvPr>
        </p:nvSpPr>
        <p:spPr>
          <a:xfrm>
            <a:off x="3352800" y="4419600"/>
            <a:ext cx="5791200" cy="457200"/>
          </a:xfrm>
          <a:effectLst/>
        </p:spPr>
        <p:txBody>
          <a:bodyPr/>
          <a:lstStyle/>
          <a:p>
            <a:pPr marL="0" indent="0">
              <a:buNone/>
            </a:pPr>
            <a:r>
              <a:rPr lang="en-US" sz="1200" b="1" dirty="0" smtClean="0">
                <a:effectLst>
                  <a:outerShdw blurRad="38100" dist="38100" dir="2700000" algn="tl">
                    <a:srgbClr val="000000">
                      <a:alpha val="43137"/>
                    </a:srgbClr>
                  </a:outerShdw>
                </a:effectLst>
                <a:latin typeface="Arial" pitchFamily="34" charset="0"/>
                <a:ea typeface="Tahoma" pitchFamily="34" charset="0"/>
                <a:cs typeface="Arial" pitchFamily="34" charset="0"/>
              </a:rPr>
              <a:t>SOUTH CAROLINA VOCATIONAL REHABILITIATION DEPARTMENT</a:t>
            </a:r>
            <a:endParaRPr lang="en-US" sz="1200" b="1" dirty="0">
              <a:effectLst>
                <a:outerShdw blurRad="38100" dist="38100" dir="2700000" algn="tl">
                  <a:srgbClr val="000000">
                    <a:alpha val="43137"/>
                  </a:srgbClr>
                </a:outerShdw>
              </a:effectLst>
              <a:latin typeface="Arial" pitchFamily="34" charset="0"/>
              <a:ea typeface="Tahoma" pitchFamily="34" charset="0"/>
              <a:cs typeface="Arial" pitchFamily="34" charset="0"/>
            </a:endParaRPr>
          </a:p>
        </p:txBody>
      </p:sp>
      <p:pic>
        <p:nvPicPr>
          <p:cNvPr id="5" name="Picture 2" descr="http://scvrd.net/shows/eval_center/pix/48a.gif">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28600" y="1760371"/>
            <a:ext cx="3429000" cy="33372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304800" y="2667000"/>
            <a:ext cx="3276600" cy="1524001"/>
          </a:xfrm>
        </p:spPr>
        <p:txBody>
          <a:bodyPr/>
          <a:lstStyle/>
          <a:p>
            <a:r>
              <a:rPr lang="en-MY" sz="5000" b="1" dirty="0" smtClean="0">
                <a:solidFill>
                  <a:schemeClr val="bg1">
                    <a:lumMod val="85000"/>
                  </a:schemeClr>
                </a:solidFill>
                <a:latin typeface="Tahoma" pitchFamily="34" charset="0"/>
                <a:ea typeface="Tahoma" pitchFamily="34" charset="0"/>
                <a:cs typeface="Tahoma" pitchFamily="34" charset="0"/>
              </a:rPr>
              <a:t>OUR MISSION</a:t>
            </a:r>
            <a:endParaRPr lang="en-MY" sz="5000" b="1" dirty="0">
              <a:solidFill>
                <a:schemeClr val="bg1">
                  <a:lumMod val="85000"/>
                </a:schemeClr>
              </a:solidFill>
              <a:latin typeface="Tahoma" pitchFamily="34" charset="0"/>
              <a:ea typeface="Tahoma" pitchFamily="34" charset="0"/>
              <a:cs typeface="Tahoma" pitchFamily="34" charset="0"/>
            </a:endParaRPr>
          </a:p>
        </p:txBody>
      </p:sp>
      <p:sp>
        <p:nvSpPr>
          <p:cNvPr id="4" name="Rectangle 3"/>
          <p:cNvSpPr/>
          <p:nvPr/>
        </p:nvSpPr>
        <p:spPr>
          <a:xfrm>
            <a:off x="3810000" y="2590800"/>
            <a:ext cx="5181600" cy="1569660"/>
          </a:xfrm>
          <a:prstGeom prst="rect">
            <a:avLst/>
          </a:prstGeom>
        </p:spPr>
        <p:txBody>
          <a:bodyPr wrap="square">
            <a:spAutoFit/>
          </a:bodyPr>
          <a:lstStyle/>
          <a:p>
            <a:pPr algn="ctr"/>
            <a:r>
              <a:rPr lang="en-US" sz="2400" dirty="0" smtClean="0">
                <a:solidFill>
                  <a:schemeClr val="bg1"/>
                </a:solidFill>
                <a:latin typeface="Tahoma" pitchFamily="34" charset="0"/>
                <a:ea typeface="Tahoma" pitchFamily="34" charset="0"/>
                <a:cs typeface="Tahoma" pitchFamily="34" charset="0"/>
              </a:rPr>
              <a:t>Enabling eligible South Carolinians with disabilities to prepare for, achieve and maintain competitive employment.</a:t>
            </a:r>
            <a:endParaRPr lang="en-US" sz="2400" dirty="0">
              <a:solidFill>
                <a:schemeClr val="bg1"/>
              </a:solidFill>
              <a:latin typeface="Tahoma" pitchFamily="34" charset="0"/>
              <a:ea typeface="Tahoma" pitchFamily="34"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0" y="990600"/>
            <a:ext cx="5486400" cy="1981200"/>
          </a:xfrm>
          <a:effectLst/>
        </p:spPr>
        <p:txBody>
          <a:bodyPr/>
          <a:lstStyle/>
          <a:p>
            <a:r>
              <a:rPr lang="en-US" sz="2400" dirty="0">
                <a:solidFill>
                  <a:schemeClr val="bg1"/>
                </a:solidFill>
                <a:latin typeface="Tahoma" pitchFamily="34" charset="0"/>
                <a:ea typeface="Tahoma" pitchFamily="34" charset="0"/>
                <a:cs typeface="Tahoma" pitchFamily="34" charset="0"/>
              </a:rPr>
              <a:t>Our goal is to help </a:t>
            </a:r>
            <a:r>
              <a:rPr lang="en-US" sz="2400" dirty="0" smtClean="0">
                <a:solidFill>
                  <a:schemeClr val="bg1"/>
                </a:solidFill>
                <a:latin typeface="Tahoma" pitchFamily="34" charset="0"/>
                <a:ea typeface="Tahoma" pitchFamily="34" charset="0"/>
                <a:cs typeface="Tahoma" pitchFamily="34" charset="0"/>
              </a:rPr>
              <a:t>high school students develop </a:t>
            </a:r>
            <a:r>
              <a:rPr lang="en-US" sz="2400" dirty="0">
                <a:solidFill>
                  <a:schemeClr val="bg1"/>
                </a:solidFill>
                <a:latin typeface="Tahoma" pitchFamily="34" charset="0"/>
                <a:ea typeface="Tahoma" pitchFamily="34" charset="0"/>
                <a:cs typeface="Tahoma" pitchFamily="34" charset="0"/>
              </a:rPr>
              <a:t>career </a:t>
            </a:r>
            <a:r>
              <a:rPr lang="en-US" sz="2400" dirty="0" smtClean="0">
                <a:solidFill>
                  <a:schemeClr val="bg1"/>
                </a:solidFill>
                <a:latin typeface="Tahoma" pitchFamily="34" charset="0"/>
                <a:ea typeface="Tahoma" pitchFamily="34" charset="0"/>
                <a:cs typeface="Tahoma" pitchFamily="34" charset="0"/>
              </a:rPr>
              <a:t>plans. Our services </a:t>
            </a:r>
            <a:r>
              <a:rPr lang="en-US" sz="2400" dirty="0">
                <a:solidFill>
                  <a:schemeClr val="bg1"/>
                </a:solidFill>
                <a:latin typeface="Tahoma" pitchFamily="34" charset="0"/>
                <a:ea typeface="Tahoma" pitchFamily="34" charset="0"/>
                <a:cs typeface="Tahoma" pitchFamily="34" charset="0"/>
              </a:rPr>
              <a:t>are individualized and based upon interests and skills. </a:t>
            </a:r>
          </a:p>
        </p:txBody>
      </p:sp>
      <p:sp>
        <p:nvSpPr>
          <p:cNvPr id="4" name="Rectangle 2"/>
          <p:cNvSpPr txBox="1">
            <a:spLocks noChangeArrowheads="1"/>
          </p:cNvSpPr>
          <p:nvPr/>
        </p:nvSpPr>
        <p:spPr bwMode="auto">
          <a:xfrm>
            <a:off x="0" y="914400"/>
            <a:ext cx="3657600" cy="14478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700">
                <a:solidFill>
                  <a:srgbClr val="FFCC00"/>
                </a:solidFill>
                <a:latin typeface="+mj-lt"/>
                <a:ea typeface="+mj-ea"/>
                <a:cs typeface="+mj-cs"/>
              </a:defRPr>
            </a:lvl1pPr>
            <a:lvl2pPr algn="ctr" rtl="0" fontAlgn="base">
              <a:spcBef>
                <a:spcPct val="0"/>
              </a:spcBef>
              <a:spcAft>
                <a:spcPct val="0"/>
              </a:spcAft>
              <a:defRPr sz="3700">
                <a:solidFill>
                  <a:srgbClr val="FFCC00"/>
                </a:solidFill>
                <a:latin typeface="FederationBold" pitchFamily="2" charset="0"/>
              </a:defRPr>
            </a:lvl2pPr>
            <a:lvl3pPr algn="ctr" rtl="0" fontAlgn="base">
              <a:spcBef>
                <a:spcPct val="0"/>
              </a:spcBef>
              <a:spcAft>
                <a:spcPct val="0"/>
              </a:spcAft>
              <a:defRPr sz="3700">
                <a:solidFill>
                  <a:srgbClr val="FFCC00"/>
                </a:solidFill>
                <a:latin typeface="FederationBold" pitchFamily="2" charset="0"/>
              </a:defRPr>
            </a:lvl3pPr>
            <a:lvl4pPr algn="ctr" rtl="0" fontAlgn="base">
              <a:spcBef>
                <a:spcPct val="0"/>
              </a:spcBef>
              <a:spcAft>
                <a:spcPct val="0"/>
              </a:spcAft>
              <a:defRPr sz="3700">
                <a:solidFill>
                  <a:srgbClr val="FFCC00"/>
                </a:solidFill>
                <a:latin typeface="FederationBold" pitchFamily="2" charset="0"/>
              </a:defRPr>
            </a:lvl4pPr>
            <a:lvl5pPr algn="ctr" rtl="0" fontAlgn="base">
              <a:spcBef>
                <a:spcPct val="0"/>
              </a:spcBef>
              <a:spcAft>
                <a:spcPct val="0"/>
              </a:spcAft>
              <a:defRPr sz="3700">
                <a:solidFill>
                  <a:srgbClr val="FFCC00"/>
                </a:solidFill>
                <a:latin typeface="FederationBold" pitchFamily="2" charset="0"/>
              </a:defRPr>
            </a:lvl5pPr>
            <a:lvl6pPr marL="457200" algn="ctr" rtl="0" fontAlgn="base">
              <a:spcBef>
                <a:spcPct val="0"/>
              </a:spcBef>
              <a:spcAft>
                <a:spcPct val="0"/>
              </a:spcAft>
              <a:defRPr sz="3700">
                <a:solidFill>
                  <a:srgbClr val="FFCC00"/>
                </a:solidFill>
                <a:latin typeface="FederationBold" pitchFamily="2" charset="0"/>
              </a:defRPr>
            </a:lvl6pPr>
            <a:lvl7pPr marL="914400" algn="ctr" rtl="0" fontAlgn="base">
              <a:spcBef>
                <a:spcPct val="0"/>
              </a:spcBef>
              <a:spcAft>
                <a:spcPct val="0"/>
              </a:spcAft>
              <a:defRPr sz="3700">
                <a:solidFill>
                  <a:srgbClr val="FFCC00"/>
                </a:solidFill>
                <a:latin typeface="FederationBold" pitchFamily="2" charset="0"/>
              </a:defRPr>
            </a:lvl7pPr>
            <a:lvl8pPr marL="1371600" algn="ctr" rtl="0" fontAlgn="base">
              <a:spcBef>
                <a:spcPct val="0"/>
              </a:spcBef>
              <a:spcAft>
                <a:spcPct val="0"/>
              </a:spcAft>
              <a:defRPr sz="3700">
                <a:solidFill>
                  <a:srgbClr val="FFCC00"/>
                </a:solidFill>
                <a:latin typeface="FederationBold" pitchFamily="2" charset="0"/>
              </a:defRPr>
            </a:lvl8pPr>
            <a:lvl9pPr marL="1828800" algn="ctr" rtl="0" fontAlgn="base">
              <a:spcBef>
                <a:spcPct val="0"/>
              </a:spcBef>
              <a:spcAft>
                <a:spcPct val="0"/>
              </a:spcAft>
              <a:defRPr sz="3700">
                <a:solidFill>
                  <a:srgbClr val="FFCC00"/>
                </a:solidFill>
                <a:latin typeface="FederationBold" pitchFamily="2" charset="0"/>
              </a:defRPr>
            </a:lvl9pPr>
          </a:lstStyle>
          <a:p>
            <a:r>
              <a:rPr lang="en-MY" sz="5000" b="1" kern="0" dirty="0" smtClean="0">
                <a:latin typeface="Tahoma" pitchFamily="34" charset="0"/>
                <a:ea typeface="Tahoma" pitchFamily="34" charset="0"/>
                <a:cs typeface="Tahoma" pitchFamily="34" charset="0"/>
              </a:rPr>
              <a:t>OUR PURPOSE</a:t>
            </a:r>
            <a:endParaRPr lang="en-MY" sz="5000" b="1" kern="0" dirty="0">
              <a:latin typeface="Tahoma" pitchFamily="34" charset="0"/>
              <a:ea typeface="Tahoma" pitchFamily="34" charset="0"/>
              <a:cs typeface="Tahoma" pitchFamily="34" charset="0"/>
            </a:endParaRPr>
          </a:p>
        </p:txBody>
      </p:sp>
      <p:sp>
        <p:nvSpPr>
          <p:cNvPr id="6" name="Rectangle 5"/>
          <p:cNvSpPr/>
          <p:nvPr/>
        </p:nvSpPr>
        <p:spPr>
          <a:xfrm>
            <a:off x="1371600" y="4116250"/>
            <a:ext cx="7086600" cy="1569660"/>
          </a:xfrm>
          <a:prstGeom prst="rect">
            <a:avLst/>
          </a:prstGeom>
        </p:spPr>
        <p:txBody>
          <a:bodyPr wrap="square">
            <a:spAutoFit/>
          </a:bodyPr>
          <a:lstStyle/>
          <a:p>
            <a:pPr algn="ctr"/>
            <a:r>
              <a:rPr lang="en-US" sz="2400" dirty="0">
                <a:latin typeface="Tempus Sans ITC" pitchFamily="82" charset="0"/>
              </a:rPr>
              <a:t>We </a:t>
            </a:r>
            <a:r>
              <a:rPr lang="en-US" sz="2400" dirty="0" smtClean="0">
                <a:latin typeface="Tempus Sans ITC" pitchFamily="82" charset="0"/>
              </a:rPr>
              <a:t>work with the student to develop </a:t>
            </a:r>
            <a:r>
              <a:rPr lang="en-US" sz="2400" dirty="0">
                <a:latin typeface="Tempus Sans ITC" pitchFamily="82" charset="0"/>
              </a:rPr>
              <a:t>an Individualized Plan for Employment (IPE) </a:t>
            </a:r>
            <a:r>
              <a:rPr lang="en-US" sz="2400" dirty="0" smtClean="0">
                <a:latin typeface="Tempus Sans ITC" pitchFamily="82" charset="0"/>
              </a:rPr>
              <a:t>and strive for it to align with the IEP, for a smoother transition.</a:t>
            </a:r>
          </a:p>
        </p:txBody>
      </p:sp>
    </p:spTree>
    <p:extLst>
      <p:ext uri="{BB962C8B-B14F-4D97-AF65-F5344CB8AC3E}">
        <p14:creationId xmlns:p14="http://schemas.microsoft.com/office/powerpoint/2010/main" val="585427563"/>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dirty="0" smtClean="0">
                <a:latin typeface="+mn-lt"/>
              </a:rPr>
              <a:t>WHO DO WE SERVE?</a:t>
            </a:r>
            <a:endParaRPr lang="en-US" sz="4000" b="1" dirty="0">
              <a:latin typeface="+mn-lt"/>
            </a:endParaRPr>
          </a:p>
        </p:txBody>
      </p:sp>
      <p:sp>
        <p:nvSpPr>
          <p:cNvPr id="6" name="Rectangle 5"/>
          <p:cNvSpPr/>
          <p:nvPr/>
        </p:nvSpPr>
        <p:spPr>
          <a:xfrm>
            <a:off x="2971800" y="1828800"/>
            <a:ext cx="5715000" cy="3447098"/>
          </a:xfrm>
          <a:prstGeom prst="rect">
            <a:avLst/>
          </a:prstGeom>
        </p:spPr>
        <p:txBody>
          <a:bodyPr wrap="square">
            <a:spAutoFit/>
          </a:bodyPr>
          <a:lstStyle/>
          <a:p>
            <a:pPr marL="342900" indent="-342900">
              <a:spcAft>
                <a:spcPts val="1800"/>
              </a:spcAft>
              <a:buFont typeface="Wingdings" pitchFamily="2" charset="2"/>
              <a:buChar char="Ø"/>
            </a:pPr>
            <a:r>
              <a:rPr lang="en-US" sz="2000" dirty="0" smtClean="0"/>
              <a:t>SCVRD provide </a:t>
            </a:r>
            <a:r>
              <a:rPr lang="en-US" sz="2000" dirty="0"/>
              <a:t>services to both adults and </a:t>
            </a:r>
            <a:r>
              <a:rPr lang="en-US" sz="2000" dirty="0" smtClean="0"/>
              <a:t>student participants. Participants </a:t>
            </a:r>
            <a:r>
              <a:rPr lang="en-US" sz="2000" dirty="0"/>
              <a:t>typically begin receiving services when they are sophomores or juniors in high school. </a:t>
            </a:r>
          </a:p>
          <a:p>
            <a:pPr marL="342900" indent="-342900">
              <a:spcAft>
                <a:spcPts val="1800"/>
              </a:spcAft>
              <a:buFont typeface="Wingdings" pitchFamily="2" charset="2"/>
              <a:buChar char="Ø"/>
            </a:pPr>
            <a:r>
              <a:rPr lang="en-US" sz="2000" dirty="0" smtClean="0"/>
              <a:t>IEP students, 504 </a:t>
            </a:r>
            <a:r>
              <a:rPr lang="en-US" sz="2000" dirty="0"/>
              <a:t>plan </a:t>
            </a:r>
            <a:r>
              <a:rPr lang="en-US" sz="2000" dirty="0" smtClean="0"/>
              <a:t>students</a:t>
            </a:r>
            <a:r>
              <a:rPr lang="en-US" sz="2000" dirty="0"/>
              <a:t>, and general education students </a:t>
            </a:r>
            <a:r>
              <a:rPr lang="en-US" sz="2000" dirty="0" smtClean="0"/>
              <a:t>qualify for our service.</a:t>
            </a:r>
            <a:endParaRPr lang="en-US" sz="2000" dirty="0"/>
          </a:p>
          <a:p>
            <a:pPr marL="342900" indent="-342900">
              <a:spcAft>
                <a:spcPts val="0"/>
              </a:spcAft>
              <a:buFont typeface="Wingdings" pitchFamily="2" charset="2"/>
              <a:buChar char="Ø"/>
            </a:pPr>
            <a:r>
              <a:rPr lang="en-US" sz="2000" dirty="0" smtClean="0"/>
              <a:t>We </a:t>
            </a:r>
            <a:r>
              <a:rPr lang="en-US" sz="2000" dirty="0"/>
              <a:t>serve a broad range of disabilities. </a:t>
            </a:r>
            <a:endParaRPr lang="en-US" sz="2000" dirty="0" smtClean="0"/>
          </a:p>
          <a:p>
            <a:pPr marL="742950" lvl="1" indent="-285750">
              <a:spcAft>
                <a:spcPts val="1800"/>
              </a:spcAft>
              <a:buFont typeface="Courier New" pitchFamily="49" charset="0"/>
              <a:buChar char="o"/>
            </a:pPr>
            <a:r>
              <a:rPr lang="en-US" sz="1600" dirty="0" smtClean="0"/>
              <a:t>(examples: Learning Disabilities, ADHD, Depression, Substance Abuse, Orthopedic Disorders, Diabetes, Arthritis, Hearing Impairments, and </a:t>
            </a:r>
            <a:r>
              <a:rPr lang="en-US" sz="1600" dirty="0"/>
              <a:t>m</a:t>
            </a:r>
            <a:r>
              <a:rPr lang="en-US" sz="1600" dirty="0" smtClean="0"/>
              <a:t>any </a:t>
            </a:r>
            <a:r>
              <a:rPr lang="en-US" sz="1600" dirty="0"/>
              <a:t>o</a:t>
            </a:r>
            <a:r>
              <a:rPr lang="en-US" sz="1600" dirty="0" smtClean="0"/>
              <a:t>thers!) </a:t>
            </a:r>
            <a:endParaRPr lang="en-US" sz="1600" dirty="0"/>
          </a:p>
        </p:txBody>
      </p:sp>
      <p:sp>
        <p:nvSpPr>
          <p:cNvPr id="7" name="Rectangle 6"/>
          <p:cNvSpPr/>
          <p:nvPr/>
        </p:nvSpPr>
        <p:spPr>
          <a:xfrm>
            <a:off x="533400" y="2514600"/>
            <a:ext cx="1981200" cy="1815882"/>
          </a:xfrm>
          <a:prstGeom prst="rect">
            <a:avLst/>
          </a:prstGeom>
        </p:spPr>
        <p:txBody>
          <a:bodyPr wrap="square">
            <a:spAutoFit/>
          </a:bodyPr>
          <a:lstStyle/>
          <a:p>
            <a:pPr algn="ctr">
              <a:spcAft>
                <a:spcPts val="1200"/>
              </a:spcAft>
            </a:pPr>
            <a:r>
              <a:rPr lang="en-US" sz="1400" b="1" dirty="0" smtClean="0"/>
              <a:t>“We serve students </a:t>
            </a:r>
            <a:r>
              <a:rPr lang="en-US" sz="1400" b="1" dirty="0"/>
              <a:t>with disabilities who can benefit from </a:t>
            </a:r>
            <a:r>
              <a:rPr lang="en-US" sz="1400" b="1" dirty="0" smtClean="0"/>
              <a:t>assistance, </a:t>
            </a:r>
            <a:r>
              <a:rPr lang="en-US" sz="1400" b="1" dirty="0"/>
              <a:t>to determine </a:t>
            </a:r>
            <a:r>
              <a:rPr lang="en-US" sz="1400" b="1" dirty="0" smtClean="0"/>
              <a:t>their career </a:t>
            </a:r>
            <a:r>
              <a:rPr lang="en-US" sz="1400" b="1" dirty="0"/>
              <a:t>goals and </a:t>
            </a:r>
            <a:r>
              <a:rPr lang="en-US" sz="1400" b="1" dirty="0" smtClean="0"/>
              <a:t>prepare them for employment.” </a:t>
            </a:r>
            <a:endParaRPr lang="en-US" sz="1400" b="1" dirty="0"/>
          </a:p>
        </p:txBody>
      </p:sp>
    </p:spTree>
    <p:extLst>
      <p:ext uri="{BB962C8B-B14F-4D97-AF65-F5344CB8AC3E}">
        <p14:creationId xmlns:p14="http://schemas.microsoft.com/office/powerpoint/2010/main" val="360800186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09800" y="609600"/>
            <a:ext cx="6477000" cy="884238"/>
          </a:xfrm>
          <a:effectLst/>
        </p:spPr>
        <p:txBody>
          <a:bodyPr/>
          <a:lstStyle/>
          <a:p>
            <a:r>
              <a:rPr lang="en-US" sz="4000" b="1" dirty="0" smtClean="0">
                <a:effectLst>
                  <a:outerShdw dist="38100" dir="2700000" algn="tl" rotWithShape="0">
                    <a:prstClr val="black"/>
                  </a:outerShdw>
                </a:effectLst>
                <a:latin typeface="+mn-lt"/>
                <a:cs typeface="Arial" pitchFamily="34" charset="0"/>
              </a:rPr>
              <a:t>ELIGIBILITY CRITERIA</a:t>
            </a:r>
            <a:endParaRPr lang="en-US" sz="4000" b="1" dirty="0">
              <a:effectLst>
                <a:outerShdw dist="38100" dir="2700000" algn="tl" rotWithShape="0">
                  <a:prstClr val="black"/>
                </a:outerShdw>
              </a:effectLst>
              <a:latin typeface="+mn-lt"/>
              <a:cs typeface="Arial" pitchFamily="34" charset="0"/>
            </a:endParaRP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19333" y1="3667" x2="14667" y2="38333"/>
                        <a14:foregroundMark x1="14667" y1="38333" x2="84333" y2="47667"/>
                        <a14:foregroundMark x1="84333" y1="47667" x2="88667" y2="12333"/>
                        <a14:foregroundMark x1="88667" y1="12333" x2="18667" y2="3333"/>
                        <a14:foregroundMark x1="36333" y1="13333" x2="74333" y2="41667"/>
                        <a14:backgroundMark x1="18333" y1="1000" x2="88667" y2="9333"/>
                      </a14:backgroundRemoval>
                    </a14:imgEffect>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l="9177" r="7294"/>
          <a:stretch/>
        </p:blipFill>
        <p:spPr>
          <a:xfrm rot="19926013">
            <a:off x="6875136" y="4386241"/>
            <a:ext cx="2762147" cy="3312908"/>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008414" y="1890117"/>
            <a:ext cx="5230586" cy="3077766"/>
          </a:xfrm>
          <a:prstGeom prst="rect">
            <a:avLst/>
          </a:prstGeom>
        </p:spPr>
        <p:txBody>
          <a:bodyPr wrap="square">
            <a:spAutoFit/>
          </a:bodyPr>
          <a:lstStyle/>
          <a:p>
            <a:pPr marL="285750" indent="-285750">
              <a:spcAft>
                <a:spcPts val="2400"/>
              </a:spcAft>
              <a:buFont typeface="Wingdings" pitchFamily="2" charset="2"/>
              <a:buChar char="ü"/>
            </a:pPr>
            <a:r>
              <a:rPr lang="en-US" sz="2200" dirty="0" smtClean="0">
                <a:solidFill>
                  <a:schemeClr val="bg2"/>
                </a:solidFill>
              </a:rPr>
              <a:t>I have a documented disability</a:t>
            </a:r>
            <a:endParaRPr lang="en-US" sz="2200" dirty="0">
              <a:solidFill>
                <a:schemeClr val="bg2"/>
              </a:solidFill>
            </a:endParaRPr>
          </a:p>
          <a:p>
            <a:pPr marL="285750" indent="-285750">
              <a:spcAft>
                <a:spcPts val="2400"/>
              </a:spcAft>
              <a:buFont typeface="Wingdings" pitchFamily="2" charset="2"/>
              <a:buChar char="ü"/>
            </a:pPr>
            <a:r>
              <a:rPr lang="en-US" sz="2200" dirty="0" smtClean="0">
                <a:solidFill>
                  <a:schemeClr val="bg2"/>
                </a:solidFill>
              </a:rPr>
              <a:t>My disability limits my opportunity in preparing, obtaining </a:t>
            </a:r>
            <a:r>
              <a:rPr lang="en-US" sz="2200" dirty="0">
                <a:solidFill>
                  <a:schemeClr val="bg2"/>
                </a:solidFill>
              </a:rPr>
              <a:t>or maintaining </a:t>
            </a:r>
            <a:r>
              <a:rPr lang="en-US" sz="2200" dirty="0" smtClean="0">
                <a:solidFill>
                  <a:schemeClr val="bg2"/>
                </a:solidFill>
              </a:rPr>
              <a:t>employment</a:t>
            </a:r>
            <a:endParaRPr lang="en-US" sz="2200" dirty="0">
              <a:solidFill>
                <a:schemeClr val="bg2"/>
              </a:solidFill>
            </a:endParaRPr>
          </a:p>
          <a:p>
            <a:pPr marL="285750" indent="-285750">
              <a:spcAft>
                <a:spcPts val="2400"/>
              </a:spcAft>
              <a:buFont typeface="Wingdings" pitchFamily="2" charset="2"/>
              <a:buChar char="ü"/>
            </a:pPr>
            <a:r>
              <a:rPr lang="en-US" sz="2200" dirty="0" smtClean="0">
                <a:solidFill>
                  <a:schemeClr val="bg2"/>
                </a:solidFill>
              </a:rPr>
              <a:t>I’m aware Vocational </a:t>
            </a:r>
            <a:r>
              <a:rPr lang="en-US" sz="2200" dirty="0">
                <a:solidFill>
                  <a:schemeClr val="bg2"/>
                </a:solidFill>
              </a:rPr>
              <a:t>Rehabilitation </a:t>
            </a:r>
            <a:r>
              <a:rPr lang="en-US" sz="2200" dirty="0" smtClean="0">
                <a:solidFill>
                  <a:schemeClr val="bg2"/>
                </a:solidFill>
              </a:rPr>
              <a:t>Services </a:t>
            </a:r>
            <a:r>
              <a:rPr lang="en-US" sz="2200" dirty="0">
                <a:solidFill>
                  <a:schemeClr val="bg2"/>
                </a:solidFill>
              </a:rPr>
              <a:t>will assist </a:t>
            </a:r>
            <a:r>
              <a:rPr lang="en-US" sz="2200" dirty="0" smtClean="0">
                <a:solidFill>
                  <a:schemeClr val="bg2"/>
                </a:solidFill>
              </a:rPr>
              <a:t>me in obtaining </a:t>
            </a:r>
            <a:r>
              <a:rPr lang="en-US" sz="2200" dirty="0">
                <a:solidFill>
                  <a:schemeClr val="bg2"/>
                </a:solidFill>
              </a:rPr>
              <a:t>or maintaining competitive employment </a:t>
            </a: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200" r="100000">
                        <a14:foregroundMark x1="6795" y1="39058" x2="42838" y2="28557"/>
                        <a14:foregroundMark x1="4464" y1="38960" x2="6063" y2="39058"/>
                        <a14:foregroundMark x1="53564" y1="72522" x2="61559" y2="37095"/>
                        <a14:foregroundMark x1="71885" y1="3238" x2="70087" y2="10402"/>
                        <a14:foregroundMark x1="56962" y1="32090" x2="61426" y2="37880"/>
                      </a14:backgroundRemoval>
                    </a14:imgEffect>
                  </a14:imgLayer>
                </a14:imgProps>
              </a:ext>
              <a:ext uri="{28A0092B-C50C-407E-A947-70E740481C1C}">
                <a14:useLocalDpi xmlns:a14="http://schemas.microsoft.com/office/drawing/2010/main" val="0"/>
              </a:ext>
            </a:extLst>
          </a:blip>
          <a:stretch>
            <a:fillRect/>
          </a:stretch>
        </p:blipFill>
        <p:spPr>
          <a:xfrm>
            <a:off x="-28575" y="304800"/>
            <a:ext cx="2114551" cy="1622080"/>
          </a:xfrm>
          <a:prstGeom prst="rect">
            <a:avLst/>
          </a:prstGeom>
        </p:spPr>
      </p:pic>
    </p:spTree>
    <p:extLst>
      <p:ext uri="{BB962C8B-B14F-4D97-AF65-F5344CB8AC3E}">
        <p14:creationId xmlns:p14="http://schemas.microsoft.com/office/powerpoint/2010/main" val="39467096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S101951758">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FederationBold"/>
        <a:ea typeface=""/>
        <a:cs typeface=""/>
      </a:majorFont>
      <a:minorFont>
        <a:latin typeface="Federation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ederation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2">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C00000"/>
      </a:hlink>
      <a:folHlink>
        <a:srgbClr val="D490C5"/>
      </a:folHlink>
    </a:clrScheme>
    <a:fontScheme name="1_Custom Design">
      <a:majorFont>
        <a:latin typeface="Federation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Federati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7DC9725-40BA-4424-8819-86AF6A8A51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TS101951758</Template>
  <TotalTime>774</TotalTime>
  <Words>1770</Words>
  <Application>Microsoft Office PowerPoint</Application>
  <PresentationFormat>On-screen Show (4:3)</PresentationFormat>
  <Paragraphs>163</Paragraphs>
  <Slides>20</Slides>
  <Notes>13</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TS101951758</vt:lpstr>
      <vt:lpstr>Custom Design</vt:lpstr>
      <vt:lpstr>1_Custom Design</vt:lpstr>
      <vt:lpstr>2_Custom Design</vt:lpstr>
      <vt:lpstr>LOST IN TRANSITION?</vt:lpstr>
      <vt:lpstr>PowerPoint Presentation</vt:lpstr>
      <vt:lpstr>PowerPoint Presentation</vt:lpstr>
      <vt:lpstr>CRITICAL ELEMENTS OF TRANSITION TO ADULTHOOD</vt:lpstr>
      <vt:lpstr>COMMUNITY SERVICES</vt:lpstr>
      <vt:lpstr>OUR MISSION</vt:lpstr>
      <vt:lpstr>Our goal is to help high school students develop career plans. Our services are individualized and based upon interests and skills. </vt:lpstr>
      <vt:lpstr>WHO DO WE SERVE?</vt:lpstr>
      <vt:lpstr>ELIGIBILITY CRITERIA</vt:lpstr>
      <vt:lpstr>TRANSITION VOCATIONAL ASSESSMENT</vt:lpstr>
      <vt:lpstr>PowerPoint Presentation</vt:lpstr>
      <vt:lpstr>INDIVIDUALIZED PLAN FOR EMPLOYMENT</vt:lpstr>
      <vt:lpstr>PowerPoint Presentation</vt:lpstr>
      <vt:lpstr>WHAT TO EXPECT?</vt:lpstr>
      <vt:lpstr>EXPECTATIONS</vt:lpstr>
      <vt:lpstr>EXPECTATIONS</vt:lpstr>
      <vt:lpstr>EXPECTATIONS</vt:lpstr>
      <vt:lpstr>SOMETHING TO PONDER!</vt:lpstr>
      <vt:lpstr>QUESTIONS</vt:lpstr>
      <vt:lpstr>CONTACT ME…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LOST IN TRANSITION?</dc:title>
  <dc:creator>Faith Keller</dc:creator>
  <cp:lastModifiedBy>Pam Polson</cp:lastModifiedBy>
  <cp:revision>44</cp:revision>
  <dcterms:created xsi:type="dcterms:W3CDTF">2013-04-24T18:35:47Z</dcterms:created>
  <dcterms:modified xsi:type="dcterms:W3CDTF">2013-04-26T17:54:05Z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TC019517589991</vt:lpwstr>
  </property>
</Properties>
</file>